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01" r:id="rId4"/>
  </p:sldMasterIdLst>
  <p:notesMasterIdLst>
    <p:notesMasterId r:id="rId19"/>
  </p:notesMasterIdLst>
  <p:handoutMasterIdLst>
    <p:handoutMasterId r:id="rId20"/>
  </p:handoutMasterIdLst>
  <p:sldIdLst>
    <p:sldId id="2134804214" r:id="rId5"/>
    <p:sldId id="2118" r:id="rId6"/>
    <p:sldId id="2134804230" r:id="rId7"/>
    <p:sldId id="2134804213" r:id="rId8"/>
    <p:sldId id="2134804215" r:id="rId9"/>
    <p:sldId id="2134804218" r:id="rId10"/>
    <p:sldId id="2134804216" r:id="rId11"/>
    <p:sldId id="2134804227" r:id="rId12"/>
    <p:sldId id="2134804219" r:id="rId13"/>
    <p:sldId id="2134804229" r:id="rId14"/>
    <p:sldId id="2134804228" r:id="rId15"/>
    <p:sldId id="2134804231" r:id="rId16"/>
    <p:sldId id="2134804188" r:id="rId17"/>
    <p:sldId id="406" r:id="rId18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 Template Slides" id="{FCEEC221-C298-3A4C-BBD1-3B6E6741F22D}">
          <p14:sldIdLst>
            <p14:sldId id="2134804214"/>
            <p14:sldId id="2118"/>
            <p14:sldId id="2134804230"/>
            <p14:sldId id="2134804213"/>
            <p14:sldId id="2134804215"/>
            <p14:sldId id="2134804218"/>
            <p14:sldId id="2134804216"/>
            <p14:sldId id="2134804227"/>
            <p14:sldId id="2134804219"/>
            <p14:sldId id="2134804229"/>
            <p14:sldId id="2134804228"/>
            <p14:sldId id="2134804231"/>
            <p14:sldId id="2134804188"/>
            <p14:sldId id="406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ulbach, Chris (Cognizant)" initials="AC(" lastIdx="3" clrIdx="0">
    <p:extLst>
      <p:ext uri="{19B8F6BF-5375-455C-9EA6-DF929625EA0E}">
        <p15:presenceInfo xmlns:p15="http://schemas.microsoft.com/office/powerpoint/2012/main" userId="S-1-5-21-1178368992-402679808-390482200-2418934" providerId="AD"/>
      </p:ext>
    </p:extLst>
  </p:cmAuthor>
  <p:cmAuthor id="2" name="Holsinger, Sophie (Contractor)" initials="HS(" lastIdx="2" clrIdx="1">
    <p:extLst>
      <p:ext uri="{19B8F6BF-5375-455C-9EA6-DF929625EA0E}">
        <p15:presenceInfo xmlns:p15="http://schemas.microsoft.com/office/powerpoint/2012/main" userId="S::745207@cognizant.com::be76981d-d1d7-4226-a9d6-fb7fa2b1020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BBBFF"/>
    <a:srgbClr val="BDE4FF"/>
    <a:srgbClr val="9DD6FF"/>
    <a:srgbClr val="0A0C40"/>
    <a:srgbClr val="D9D9D9"/>
    <a:srgbClr val="000063"/>
    <a:srgbClr val="00075F"/>
    <a:srgbClr val="328DFF"/>
    <a:srgbClr val="00065E"/>
    <a:srgbClr val="050E4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195" autoAdjust="0"/>
    <p:restoredTop sz="96879" autoAdjust="0"/>
  </p:normalViewPr>
  <p:slideViewPr>
    <p:cSldViewPr snapToGrid="0">
      <p:cViewPr varScale="1">
        <p:scale>
          <a:sx n="71" d="100"/>
          <a:sy n="71" d="100"/>
        </p:scale>
        <p:origin x="888" y="45"/>
      </p:cViewPr>
      <p:guideLst/>
    </p:cSldViewPr>
  </p:slideViewPr>
  <p:outlineViewPr>
    <p:cViewPr>
      <p:scale>
        <a:sx n="33" d="100"/>
        <a:sy n="33" d="100"/>
      </p:scale>
      <p:origin x="0" y="-11296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21" d="100"/>
          <a:sy n="121" d="100"/>
        </p:scale>
        <p:origin x="3904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commentAuthors" Target="comment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 Regular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5504ED-601C-9F41-A2BB-A84CD9D575D8}" type="datetimeFigureOut">
              <a:rPr lang="en-US" smtClean="0">
                <a:latin typeface="Arial Regular"/>
              </a:rPr>
              <a:t>8/20/2021</a:t>
            </a:fld>
            <a:endParaRPr lang="en-US" dirty="0">
              <a:latin typeface="Arial Regular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Arial Regular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185347-B0FD-EF4B-941B-A92CF753AB4E}" type="slidenum">
              <a:rPr lang="en-US" smtClean="0">
                <a:latin typeface="Arial Regular"/>
              </a:rPr>
              <a:t>‹#›</a:t>
            </a:fld>
            <a:endParaRPr lang="en-US" dirty="0">
              <a:latin typeface="Arial Regular"/>
            </a:endParaRPr>
          </a:p>
        </p:txBody>
      </p:sp>
    </p:spTree>
    <p:extLst>
      <p:ext uri="{BB962C8B-B14F-4D97-AF65-F5344CB8AC3E}">
        <p14:creationId xmlns:p14="http://schemas.microsoft.com/office/powerpoint/2010/main" val="408168340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rial Regular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rial Regular"/>
              </a:defRPr>
            </a:lvl1pPr>
          </a:lstStyle>
          <a:p>
            <a:fld id="{C4499A69-9E3B-7C4C-9E3F-523F007A72CB}" type="datetimeFigureOut">
              <a:rPr lang="en-US" smtClean="0"/>
              <a:pPr/>
              <a:t>8/20/2021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rial Regular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rial Regular"/>
              </a:defRPr>
            </a:lvl1pPr>
          </a:lstStyle>
          <a:p>
            <a:fld id="{B02D6E04-3A2F-4B48-A297-666578EDF1B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991402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1pPr>
    <a:lvl2pPr marL="457200" algn="l" defTabSz="4572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2pPr>
    <a:lvl3pPr marL="914400" algn="l" defTabSz="4572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3pPr>
    <a:lvl4pPr marL="1371600" algn="l" defTabSz="4572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4pPr>
    <a:lvl5pPr marL="1828800" algn="l" defTabSz="4572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2D6E04-3A2F-4B48-A297-666578EDF1B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99146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 Title No N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animal&#10;&#10;Description automatically generated">
            <a:extLst>
              <a:ext uri="{FF2B5EF4-FFF2-40B4-BE49-F238E27FC236}">
                <a16:creationId xmlns:a16="http://schemas.microsoft.com/office/drawing/2014/main" id="{760CAE04-42F6-C14D-AB3C-36D5B9FC9F6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396"/>
            <a:ext cx="9144000" cy="514629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638E5F3-76E5-C042-960D-4D3913A473AF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59000">
                <a:schemeClr val="accent1">
                  <a:alpha val="96000"/>
                </a:schemeClr>
              </a:gs>
              <a:gs pos="25000">
                <a:schemeClr val="accent3">
                  <a:alpha val="0"/>
                </a:scheme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31B7D22-96C5-D744-AB8D-7183965D3C9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392897" y="1959350"/>
            <a:ext cx="8145375" cy="498598"/>
          </a:xfrm>
        </p:spPr>
        <p:txBody>
          <a:bodyPr wrap="square" anchor="ctr" anchorCtr="0">
            <a:spAutoFit/>
          </a:bodyPr>
          <a:lstStyle>
            <a:lvl1pPr algn="l">
              <a:defRPr sz="36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B22C6B8-2F6B-8947-A2A3-ED9E370F7326}"/>
              </a:ext>
            </a:extLst>
          </p:cNvPr>
          <p:cNvCxnSpPr>
            <a:cxnSpLocks/>
          </p:cNvCxnSpPr>
          <p:nvPr/>
        </p:nvCxnSpPr>
        <p:spPr bwMode="white">
          <a:xfrm flipH="1">
            <a:off x="392897" y="2737095"/>
            <a:ext cx="2169460" cy="0"/>
          </a:xfrm>
          <a:prstGeom prst="line">
            <a:avLst/>
          </a:prstGeom>
          <a:ln w="95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20">
            <a:extLst>
              <a:ext uri="{FF2B5EF4-FFF2-40B4-BE49-F238E27FC236}">
                <a16:creationId xmlns:a16="http://schemas.microsoft.com/office/drawing/2014/main" id="{939A0796-1F5C-6743-A1D0-11A18609B2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92897" y="3016243"/>
            <a:ext cx="8145374" cy="254000"/>
          </a:xfrm>
        </p:spPr>
        <p:txBody>
          <a:bodyPr anchor="ctr" anchorCtr="0">
            <a:normAutofit/>
          </a:bodyPr>
          <a:lstStyle>
            <a:lvl1pPr>
              <a:defRPr sz="1600"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Speaker title and/or date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AFBACC0-EB7B-974F-961C-96DF6F44099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1751" y="666306"/>
            <a:ext cx="1292438" cy="274987"/>
          </a:xfrm>
          <a:prstGeom prst="rect">
            <a:avLst/>
          </a:prstGeom>
        </p:spPr>
      </p:pic>
      <p:sp>
        <p:nvSpPr>
          <p:cNvPr id="22" name="Google Shape;12;p1">
            <a:extLst>
              <a:ext uri="{FF2B5EF4-FFF2-40B4-BE49-F238E27FC236}">
                <a16:creationId xmlns:a16="http://schemas.microsoft.com/office/drawing/2014/main" id="{440CC68A-242A-C04A-91BE-1B071E76CF7B}"/>
              </a:ext>
            </a:extLst>
          </p:cNvPr>
          <p:cNvSpPr txBox="1">
            <a:spLocks noGrp="1"/>
          </p:cNvSpPr>
          <p:nvPr>
            <p:ph type="ftr" idx="3"/>
          </p:nvPr>
        </p:nvSpPr>
        <p:spPr>
          <a:xfrm>
            <a:off x="399854" y="4687662"/>
            <a:ext cx="4572000" cy="187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600" b="0" i="0" u="none" strike="noStrike" cap="none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© 2021 Cognizant</a:t>
            </a:r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92387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EB04ED9-CA93-3142-B4EC-8ED6F34D15E9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2" y="0"/>
            <a:ext cx="9143716" cy="5143500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63D68EAA-2800-2247-8628-ED1190D0008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821799" y="1709543"/>
            <a:ext cx="6731000" cy="1218795"/>
          </a:xfrm>
        </p:spPr>
        <p:txBody>
          <a:bodyPr wrap="square" anchor="t" anchorCtr="0">
            <a:spAutoFit/>
          </a:bodyPr>
          <a:lstStyle>
            <a:lvl1pPr algn="l">
              <a:defRPr sz="44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Divider Title Goes Here</a:t>
            </a:r>
            <a:br>
              <a:rPr lang="en-US" dirty="0"/>
            </a:br>
            <a:r>
              <a:rPr lang="en-US" dirty="0"/>
              <a:t>Divider Title Goes Here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15D67C1-E5E2-DA4B-B9CA-F4770AE7E188}"/>
              </a:ext>
            </a:extLst>
          </p:cNvPr>
          <p:cNvCxnSpPr>
            <a:cxnSpLocks/>
          </p:cNvCxnSpPr>
          <p:nvPr/>
        </p:nvCxnSpPr>
        <p:spPr>
          <a:xfrm>
            <a:off x="821799" y="1507618"/>
            <a:ext cx="6720840" cy="0"/>
          </a:xfrm>
          <a:prstGeom prst="line">
            <a:avLst/>
          </a:prstGeom>
          <a:ln>
            <a:solidFill>
              <a:srgbClr val="2D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2B70743-5F5D-8242-9DEE-0023FCB4BEB9}"/>
              </a:ext>
            </a:extLst>
          </p:cNvPr>
          <p:cNvCxnSpPr>
            <a:cxnSpLocks/>
          </p:cNvCxnSpPr>
          <p:nvPr userDrawn="1"/>
        </p:nvCxnSpPr>
        <p:spPr>
          <a:xfrm>
            <a:off x="821799" y="1507618"/>
            <a:ext cx="6720840" cy="0"/>
          </a:xfrm>
          <a:prstGeom prst="line">
            <a:avLst/>
          </a:prstGeom>
          <a:ln>
            <a:solidFill>
              <a:srgbClr val="2D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Google Shape;31;p4">
            <a:extLst>
              <a:ext uri="{FF2B5EF4-FFF2-40B4-BE49-F238E27FC236}">
                <a16:creationId xmlns:a16="http://schemas.microsoft.com/office/drawing/2014/main" id="{EA9E8149-DC09-BF4C-A047-DA472CEC73ED}"/>
              </a:ext>
            </a:extLst>
          </p:cNvPr>
          <p:cNvPicPr preferRelativeResize="0"/>
          <p:nvPr userDrawn="1"/>
        </p:nvPicPr>
        <p:blipFill>
          <a:blip r:embed="rId3"/>
          <a:srcRect/>
          <a:stretch/>
        </p:blipFill>
        <p:spPr>
          <a:xfrm>
            <a:off x="8064240" y="4752436"/>
            <a:ext cx="694660" cy="147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291721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animal, bed, computer, sitting&#10;&#10;Description automatically generated">
            <a:extLst>
              <a:ext uri="{FF2B5EF4-FFF2-40B4-BE49-F238E27FC236}">
                <a16:creationId xmlns:a16="http://schemas.microsoft.com/office/drawing/2014/main" id="{A1136187-A332-734A-993D-A693410B0D5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solidFill>
            <a:srgbClr val="0A0C40"/>
          </a:solidFill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AAAFF55D-6D18-1F44-A693-04D09308D0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821799" y="1709543"/>
            <a:ext cx="6731000" cy="1218795"/>
          </a:xfrm>
        </p:spPr>
        <p:txBody>
          <a:bodyPr wrap="square" anchor="t" anchorCtr="0">
            <a:spAutoFit/>
          </a:bodyPr>
          <a:lstStyle>
            <a:lvl1pPr algn="l">
              <a:defRPr sz="44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Divider Title Goes Here</a:t>
            </a:r>
            <a:br>
              <a:rPr lang="en-US" dirty="0"/>
            </a:br>
            <a:r>
              <a:rPr lang="en-US" dirty="0"/>
              <a:t>Divider Title Goes Here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7C825B-B4FF-FF40-84F6-962714FC3A43}"/>
              </a:ext>
            </a:extLst>
          </p:cNvPr>
          <p:cNvCxnSpPr>
            <a:cxnSpLocks/>
          </p:cNvCxnSpPr>
          <p:nvPr/>
        </p:nvCxnSpPr>
        <p:spPr>
          <a:xfrm>
            <a:off x="821799" y="1507618"/>
            <a:ext cx="6720840" cy="0"/>
          </a:xfrm>
          <a:prstGeom prst="line">
            <a:avLst/>
          </a:prstGeom>
          <a:ln>
            <a:solidFill>
              <a:srgbClr val="2D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57DEA6C-B3A9-2342-B96D-B8A48AEC00EC}"/>
              </a:ext>
            </a:extLst>
          </p:cNvPr>
          <p:cNvCxnSpPr>
            <a:cxnSpLocks/>
          </p:cNvCxnSpPr>
          <p:nvPr userDrawn="1"/>
        </p:nvCxnSpPr>
        <p:spPr>
          <a:xfrm>
            <a:off x="821799" y="1507618"/>
            <a:ext cx="6720840" cy="0"/>
          </a:xfrm>
          <a:prstGeom prst="line">
            <a:avLst/>
          </a:prstGeom>
          <a:ln>
            <a:solidFill>
              <a:srgbClr val="2D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Google Shape;31;p4">
            <a:extLst>
              <a:ext uri="{FF2B5EF4-FFF2-40B4-BE49-F238E27FC236}">
                <a16:creationId xmlns:a16="http://schemas.microsoft.com/office/drawing/2014/main" id="{67982056-F404-8042-8D6D-C112D547D3BF}"/>
              </a:ext>
            </a:extLst>
          </p:cNvPr>
          <p:cNvPicPr preferRelativeResize="0"/>
          <p:nvPr userDrawn="1"/>
        </p:nvPicPr>
        <p:blipFill>
          <a:blip r:embed="rId3"/>
          <a:srcRect/>
          <a:stretch/>
        </p:blipFill>
        <p:spPr>
          <a:xfrm>
            <a:off x="8064240" y="4752436"/>
            <a:ext cx="694660" cy="147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867023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8580102-CAD4-A748-BD95-3E5812A2AD6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1928" y="-3"/>
            <a:ext cx="9142072" cy="5143501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5210EB9E-64BF-9644-B205-F00F04A6F5D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821799" y="1709543"/>
            <a:ext cx="6731000" cy="1218795"/>
          </a:xfrm>
        </p:spPr>
        <p:txBody>
          <a:bodyPr wrap="square" anchor="t" anchorCtr="0">
            <a:spAutoFit/>
          </a:bodyPr>
          <a:lstStyle>
            <a:lvl1pPr algn="l">
              <a:defRPr sz="44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Divider Title Goes Here</a:t>
            </a:r>
            <a:br>
              <a:rPr lang="en-US" dirty="0"/>
            </a:br>
            <a:r>
              <a:rPr lang="en-US" dirty="0"/>
              <a:t>Divider Title Goes Here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10DD0DB-372F-554C-AC14-50A4A4866945}"/>
              </a:ext>
            </a:extLst>
          </p:cNvPr>
          <p:cNvCxnSpPr>
            <a:cxnSpLocks/>
          </p:cNvCxnSpPr>
          <p:nvPr/>
        </p:nvCxnSpPr>
        <p:spPr>
          <a:xfrm>
            <a:off x="821799" y="1507618"/>
            <a:ext cx="6720840" cy="0"/>
          </a:xfrm>
          <a:prstGeom prst="line">
            <a:avLst/>
          </a:prstGeom>
          <a:ln>
            <a:solidFill>
              <a:srgbClr val="2D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F87DAB3-49A2-9848-B9BD-23E5BF5DE2B4}"/>
              </a:ext>
            </a:extLst>
          </p:cNvPr>
          <p:cNvCxnSpPr>
            <a:cxnSpLocks/>
          </p:cNvCxnSpPr>
          <p:nvPr userDrawn="1"/>
        </p:nvCxnSpPr>
        <p:spPr>
          <a:xfrm>
            <a:off x="821799" y="1507618"/>
            <a:ext cx="6720840" cy="0"/>
          </a:xfrm>
          <a:prstGeom prst="line">
            <a:avLst/>
          </a:prstGeom>
          <a:ln>
            <a:solidFill>
              <a:srgbClr val="2D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oogle Shape;31;p4">
            <a:extLst>
              <a:ext uri="{FF2B5EF4-FFF2-40B4-BE49-F238E27FC236}">
                <a16:creationId xmlns:a16="http://schemas.microsoft.com/office/drawing/2014/main" id="{C05BE943-7474-DD4A-B313-8B0F3AAD2C6E}"/>
              </a:ext>
            </a:extLst>
          </p:cNvPr>
          <p:cNvPicPr preferRelativeResize="0"/>
          <p:nvPr userDrawn="1"/>
        </p:nvPicPr>
        <p:blipFill>
          <a:blip r:embed="rId3"/>
          <a:srcRect/>
          <a:stretch/>
        </p:blipFill>
        <p:spPr>
          <a:xfrm>
            <a:off x="8064240" y="4752436"/>
            <a:ext cx="694660" cy="147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428550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5210EB9E-64BF-9644-B205-F00F04A6F5D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871538" y="1719207"/>
            <a:ext cx="7286576" cy="911147"/>
          </a:xfrm>
        </p:spPr>
        <p:txBody>
          <a:bodyPr wrap="square" anchor="ctr" anchorCtr="0">
            <a:spAutoFit/>
          </a:bodyPr>
          <a:lstStyle>
            <a:lvl1pPr algn="l">
              <a:lnSpc>
                <a:spcPct val="110000"/>
              </a:lnSpc>
              <a:defRPr lang="en-US" sz="2800" b="1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Divider Title Goes Here</a:t>
            </a:r>
            <a:br>
              <a:rPr lang="en-US" dirty="0"/>
            </a:br>
            <a:r>
              <a:rPr lang="en-US" dirty="0"/>
              <a:t>Divider Title Goes Here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871A731-EF2D-3E4D-A8BE-BB030DEE1FD1}"/>
              </a:ext>
            </a:extLst>
          </p:cNvPr>
          <p:cNvSpPr/>
          <p:nvPr/>
        </p:nvSpPr>
        <p:spPr>
          <a:xfrm>
            <a:off x="382524" y="1138876"/>
            <a:ext cx="8378952" cy="2865749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598E54-38EC-294F-8C60-78A2657ACE6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71538" y="2764982"/>
            <a:ext cx="7286576" cy="687055"/>
          </a:xfrm>
        </p:spPr>
        <p:txBody>
          <a:bodyPr/>
          <a:lstStyle>
            <a:lvl1pPr marL="0" marR="0" indent="0" algn="l" defTabSz="914378" rtl="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kern="1200" dirty="0" smtClean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 lang="en-US" sz="1600" kern="1200" dirty="0" smtClean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>
              <a:defRPr lang="en-US" sz="1600" kern="1200" dirty="0" smtClean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>
              <a:defRPr lang="en-US" sz="1600" kern="1200" dirty="0" smtClean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>
              <a:defRPr lang="en-US" sz="1600" kern="1200" dirty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  <a:br>
              <a:rPr lang="en-US" dirty="0"/>
            </a:b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960136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hank You_Blue BG">
    <p:bg>
      <p:bgPr>
        <a:gradFill flip="none" rotWithShape="1">
          <a:gsLst>
            <a:gs pos="65000">
              <a:schemeClr val="accent1"/>
            </a:gs>
            <a:gs pos="0">
              <a:schemeClr val="accent3"/>
            </a:gs>
          </a:gsLst>
          <a:lin ang="135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6A3ADC0F-2A6D-1D4D-9FFF-853C5C76A3A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91633" y="3025060"/>
            <a:ext cx="8207508" cy="369332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algn="l">
              <a:defRPr sz="2400" b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Name and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DA314B20-F29A-994E-87AC-493EFA67EDC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91633" y="3468190"/>
            <a:ext cx="8207508" cy="276999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algn="l">
              <a:defRPr sz="1800" b="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Contact Information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1C36AF9-C75C-DE4A-84C5-590522758F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391633" y="1986399"/>
            <a:ext cx="4069701" cy="830997"/>
          </a:xfrm>
        </p:spPr>
        <p:txBody>
          <a:bodyPr wrap="square" anchor="t" anchorCtr="0">
            <a:spAutoFit/>
          </a:bodyPr>
          <a:lstStyle>
            <a:lvl1pPr algn="l">
              <a:defRPr sz="6000" b="0" i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Thank You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022DC92-B704-DC40-B83E-0F108277F590}"/>
              </a:ext>
            </a:extLst>
          </p:cNvPr>
          <p:cNvCxnSpPr>
            <a:cxnSpLocks/>
          </p:cNvCxnSpPr>
          <p:nvPr/>
        </p:nvCxnSpPr>
        <p:spPr>
          <a:xfrm>
            <a:off x="391633" y="2863827"/>
            <a:ext cx="6720840" cy="0"/>
          </a:xfrm>
          <a:prstGeom prst="line">
            <a:avLst/>
          </a:prstGeom>
          <a:ln>
            <a:solidFill>
              <a:srgbClr val="2D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F11BA00-E5C3-4C40-8EE9-1714B1741F23}"/>
              </a:ext>
            </a:extLst>
          </p:cNvPr>
          <p:cNvCxnSpPr>
            <a:cxnSpLocks/>
          </p:cNvCxnSpPr>
          <p:nvPr userDrawn="1"/>
        </p:nvCxnSpPr>
        <p:spPr>
          <a:xfrm>
            <a:off x="391633" y="2863827"/>
            <a:ext cx="672084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0F7C23CE-B4B6-074F-A096-996F739F8EB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1751" y="666306"/>
            <a:ext cx="1292438" cy="274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21917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_White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lose up of a sign&#10;&#10;Description automatically generated">
            <a:extLst>
              <a:ext uri="{FF2B5EF4-FFF2-40B4-BE49-F238E27FC236}">
                <a16:creationId xmlns:a16="http://schemas.microsoft.com/office/drawing/2014/main" id="{984EF98A-342C-8248-8A70-D1976B26D2E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3949" y="509047"/>
            <a:ext cx="1583703" cy="573312"/>
          </a:xfrm>
          <a:prstGeom prst="rect">
            <a:avLst/>
          </a:prstGeom>
        </p:spPr>
      </p:pic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67A106C2-5DC2-334E-AB56-FB6F366835B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91633" y="3025060"/>
            <a:ext cx="8207508" cy="369332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algn="l">
              <a:defRPr sz="24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Name and Title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A1503A85-6F83-2D40-A4E5-05A8C8458BB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91633" y="3468190"/>
            <a:ext cx="8207508" cy="276999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algn="l">
              <a:defRPr sz="1800" b="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Contact Information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E482F6C8-B5FE-B946-AE3E-3127970C034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391633" y="1986399"/>
            <a:ext cx="4069701" cy="830997"/>
          </a:xfrm>
        </p:spPr>
        <p:txBody>
          <a:bodyPr wrap="square" anchor="t" anchorCtr="0">
            <a:spAutoFit/>
          </a:bodyPr>
          <a:lstStyle>
            <a:lvl1pPr algn="l">
              <a:defRPr sz="6000" b="0" i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Thank You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99C01C9-800E-D84A-9E19-8203BD31C8CB}"/>
              </a:ext>
            </a:extLst>
          </p:cNvPr>
          <p:cNvCxnSpPr>
            <a:cxnSpLocks/>
          </p:cNvCxnSpPr>
          <p:nvPr userDrawn="1"/>
        </p:nvCxnSpPr>
        <p:spPr>
          <a:xfrm>
            <a:off x="391633" y="2863827"/>
            <a:ext cx="6720840" cy="0"/>
          </a:xfrm>
          <a:prstGeom prst="line">
            <a:avLst/>
          </a:prstGeom>
          <a:ln>
            <a:solidFill>
              <a:srgbClr val="2D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8BF87D2-B4C9-EB43-AFC0-BD2E956BA07A}"/>
              </a:ext>
            </a:extLst>
          </p:cNvPr>
          <p:cNvCxnSpPr>
            <a:cxnSpLocks/>
          </p:cNvCxnSpPr>
          <p:nvPr userDrawn="1"/>
        </p:nvCxnSpPr>
        <p:spPr>
          <a:xfrm>
            <a:off x="391633" y="2863827"/>
            <a:ext cx="6720840" cy="0"/>
          </a:xfrm>
          <a:prstGeom prst="line">
            <a:avLst/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94994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+ Partner Log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509E2129-9E4C-AD40-AE55-23258A63EBA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91633" y="3025060"/>
            <a:ext cx="8207508" cy="369332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algn="l">
              <a:defRPr sz="24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Name and Title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DDF77C5E-05E3-594D-801E-13E0896EBFD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91633" y="3468190"/>
            <a:ext cx="8207508" cy="276999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algn="l">
              <a:defRPr sz="1800" b="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Contact Information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5BA10DC2-9D91-7C46-B15D-59734EF7B8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391633" y="1986399"/>
            <a:ext cx="4069701" cy="830997"/>
          </a:xfrm>
        </p:spPr>
        <p:txBody>
          <a:bodyPr wrap="square" anchor="t" anchorCtr="0">
            <a:spAutoFit/>
          </a:bodyPr>
          <a:lstStyle>
            <a:lvl1pPr algn="l">
              <a:defRPr sz="6000" b="0" i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Thank You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7C8C990-A2D0-C44F-BFA7-3C5714F6717A}"/>
              </a:ext>
            </a:extLst>
          </p:cNvPr>
          <p:cNvCxnSpPr>
            <a:cxnSpLocks/>
          </p:cNvCxnSpPr>
          <p:nvPr userDrawn="1"/>
        </p:nvCxnSpPr>
        <p:spPr>
          <a:xfrm>
            <a:off x="391633" y="2863827"/>
            <a:ext cx="6720840" cy="0"/>
          </a:xfrm>
          <a:prstGeom prst="line">
            <a:avLst/>
          </a:prstGeom>
          <a:ln>
            <a:solidFill>
              <a:srgbClr val="2D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972B6D3-63F9-864C-888A-001661D64DEC}"/>
              </a:ext>
            </a:extLst>
          </p:cNvPr>
          <p:cNvCxnSpPr>
            <a:cxnSpLocks/>
          </p:cNvCxnSpPr>
          <p:nvPr userDrawn="1"/>
        </p:nvCxnSpPr>
        <p:spPr>
          <a:xfrm>
            <a:off x="391633" y="2863827"/>
            <a:ext cx="6720840" cy="0"/>
          </a:xfrm>
          <a:prstGeom prst="line">
            <a:avLst/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Picture Placeholder 3">
            <a:extLst>
              <a:ext uri="{FF2B5EF4-FFF2-40B4-BE49-F238E27FC236}">
                <a16:creationId xmlns:a16="http://schemas.microsoft.com/office/drawing/2014/main" id="{CCE07A90-5BD7-3846-9C94-4AFF05FCDB0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996298" y="495251"/>
            <a:ext cx="2777457" cy="614363"/>
          </a:xfrm>
          <a:prstGeom prst="rect">
            <a:avLst/>
          </a:prstGeom>
          <a:noFill/>
        </p:spPr>
        <p:txBody>
          <a:bodyPr anchor="ctr" anchorCtr="0">
            <a:normAutofit/>
          </a:bodyPr>
          <a:lstStyle>
            <a:lvl1pPr algn="ctr">
              <a:defRPr sz="1400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Insert Client or Partner Logo Here</a:t>
            </a:r>
          </a:p>
        </p:txBody>
      </p:sp>
      <p:pic>
        <p:nvPicPr>
          <p:cNvPr id="19" name="Picture 18" descr="A close up of a sign&#10;&#10;Description automatically generated">
            <a:extLst>
              <a:ext uri="{FF2B5EF4-FFF2-40B4-BE49-F238E27FC236}">
                <a16:creationId xmlns:a16="http://schemas.microsoft.com/office/drawing/2014/main" id="{AE47E0B5-BCE9-5149-9EA6-24AE435C292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3949" y="509047"/>
            <a:ext cx="1583703" cy="573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0475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ch Background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E43B87D-A0F4-A145-BCBE-88325C169FEF}"/>
              </a:ext>
            </a:extLst>
          </p:cNvPr>
          <p:cNvSpPr/>
          <p:nvPr/>
        </p:nvSpPr>
        <p:spPr>
          <a:xfrm>
            <a:off x="0" y="4057650"/>
            <a:ext cx="9144000" cy="10858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F363CBB-0CE6-524D-A91E-F704F804A71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2" y="0"/>
            <a:ext cx="914371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16898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ch Background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E43B87D-A0F4-A145-BCBE-88325C169FEF}"/>
              </a:ext>
            </a:extLst>
          </p:cNvPr>
          <p:cNvSpPr/>
          <p:nvPr/>
        </p:nvSpPr>
        <p:spPr>
          <a:xfrm>
            <a:off x="0" y="4057650"/>
            <a:ext cx="9144000" cy="10858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icture containing animal, bed, computer, sitting&#10;&#10;Description automatically generated">
            <a:extLst>
              <a:ext uri="{FF2B5EF4-FFF2-40B4-BE49-F238E27FC236}">
                <a16:creationId xmlns:a16="http://schemas.microsoft.com/office/drawing/2014/main" id="{AFD0E892-AD84-1E4B-88EE-D37B1E173C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5"/>
            <a:ext cx="9144000" cy="5142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99611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ch Background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14672F0-3606-864E-B5C6-3D3E01E37D5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28" y="0"/>
            <a:ext cx="916046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4963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404F555-4B35-F044-B7D0-D32F73D755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83514F4C-7ADC-DE4D-A9B9-98C517672F4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392897" y="1865966"/>
            <a:ext cx="8145375" cy="498598"/>
          </a:xfrm>
        </p:spPr>
        <p:txBody>
          <a:bodyPr wrap="square" anchor="ctr" anchorCtr="0">
            <a:spAutoFit/>
          </a:bodyPr>
          <a:lstStyle>
            <a:lvl1pPr algn="l">
              <a:defRPr sz="36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0C92BD9-461C-B44C-A888-2A3974A3395D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392897" y="3087443"/>
            <a:ext cx="2169460" cy="0"/>
          </a:xfrm>
          <a:prstGeom prst="line">
            <a:avLst/>
          </a:prstGeom>
          <a:ln w="95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6">
            <a:extLst>
              <a:ext uri="{FF2B5EF4-FFF2-40B4-BE49-F238E27FC236}">
                <a16:creationId xmlns:a16="http://schemas.microsoft.com/office/drawing/2014/main" id="{F781DEC4-E189-A448-B280-5E83F508A8A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92897" y="2452017"/>
            <a:ext cx="8154802" cy="406477"/>
          </a:xfrm>
        </p:spPr>
        <p:txBody>
          <a:bodyPr anchor="ctr" anchorCtr="0">
            <a:noAutofit/>
          </a:bodyPr>
          <a:lstStyle>
            <a:lvl1pPr marL="0" indent="0">
              <a:buFont typeface="Arial" panose="020B0604020202020204" pitchFamily="34" charset="0"/>
              <a:buNone/>
              <a:defRPr sz="2000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2"/>
                </a:solidFill>
              </a:defRPr>
            </a:lvl2pPr>
            <a:lvl3pPr marL="228600" indent="0">
              <a:buNone/>
              <a:defRPr/>
            </a:lvl3pPr>
          </a:lstStyle>
          <a:p>
            <a:pPr lvl="0"/>
            <a:r>
              <a:rPr lang="en-US" dirty="0"/>
              <a:t>Speaker’s Full Name or Subtitle</a:t>
            </a:r>
          </a:p>
        </p:txBody>
      </p:sp>
      <p:sp>
        <p:nvSpPr>
          <p:cNvPr id="28" name="Text Placeholder 20">
            <a:extLst>
              <a:ext uri="{FF2B5EF4-FFF2-40B4-BE49-F238E27FC236}">
                <a16:creationId xmlns:a16="http://schemas.microsoft.com/office/drawing/2014/main" id="{38C15BCF-A1F0-0A45-A8D2-2FDF940D2F4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92897" y="3206949"/>
            <a:ext cx="8145374" cy="254000"/>
          </a:xfrm>
        </p:spPr>
        <p:txBody>
          <a:bodyPr anchor="ctr" anchorCtr="0">
            <a:normAutofit/>
          </a:bodyPr>
          <a:lstStyle>
            <a:lvl1pPr>
              <a:defRPr sz="1600"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Speaker title and/or date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7045F57-BF5F-8A4D-9CF9-BF0C987C2CC3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392897" y="3087443"/>
            <a:ext cx="2169460" cy="0"/>
          </a:xfrm>
          <a:prstGeom prst="line">
            <a:avLst/>
          </a:prstGeom>
          <a:ln w="95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>
            <a:extLst>
              <a:ext uri="{FF2B5EF4-FFF2-40B4-BE49-F238E27FC236}">
                <a16:creationId xmlns:a16="http://schemas.microsoft.com/office/drawing/2014/main" id="{058CD24C-645C-4443-A4E6-F41DA470068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1751" y="666306"/>
            <a:ext cx="1292438" cy="274987"/>
          </a:xfrm>
          <a:prstGeom prst="rect">
            <a:avLst/>
          </a:prstGeom>
        </p:spPr>
      </p:pic>
      <p:sp>
        <p:nvSpPr>
          <p:cNvPr id="31" name="Google Shape;12;p1">
            <a:extLst>
              <a:ext uri="{FF2B5EF4-FFF2-40B4-BE49-F238E27FC236}">
                <a16:creationId xmlns:a16="http://schemas.microsoft.com/office/drawing/2014/main" id="{93AD7C8F-9026-284B-8E78-BA27B45D728D}"/>
              </a:ext>
            </a:extLst>
          </p:cNvPr>
          <p:cNvSpPr txBox="1">
            <a:spLocks noGrp="1"/>
          </p:cNvSpPr>
          <p:nvPr>
            <p:ph type="ftr" idx="3"/>
          </p:nvPr>
        </p:nvSpPr>
        <p:spPr>
          <a:xfrm>
            <a:off x="399854" y="4687662"/>
            <a:ext cx="4572000" cy="187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600" b="0" i="0" u="none" strike="noStrike" cap="none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© 2021 Cognizant</a:t>
            </a:r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756864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ue Gradient Background">
    <p:bg>
      <p:bgPr>
        <a:gradFill flip="none" rotWithShape="1">
          <a:gsLst>
            <a:gs pos="65000">
              <a:schemeClr val="accent1"/>
            </a:gs>
            <a:gs pos="0">
              <a:schemeClr val="accent3"/>
            </a:gs>
          </a:gsLst>
          <a:lin ang="135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2076559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960161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DC19695-391B-DA44-A38A-0745805811B8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65000">
                <a:schemeClr val="accent1"/>
              </a:gs>
              <a:gs pos="0">
                <a:schemeClr val="accent3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C15AA5-70F9-0B45-8147-A29FFDCDCF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048" y="274321"/>
            <a:ext cx="8378952" cy="621030"/>
          </a:xfrm>
        </p:spPr>
        <p:txBody>
          <a:bodyPr wrap="none">
            <a:noAutofit/>
          </a:bodyPr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FAEC6B79-D329-DE46-B777-F072288C8C0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77952" y="1111401"/>
            <a:ext cx="8385048" cy="331927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83464" indent="-283464">
              <a:buFont typeface="+mj-lt"/>
              <a:buAutoNum type="arabicPeriod"/>
              <a:defRPr>
                <a:solidFill>
                  <a:schemeClr val="bg1"/>
                </a:solidFill>
              </a:defRPr>
            </a:lvl1pPr>
            <a:lvl2pPr marL="0" indent="0">
              <a:buNone/>
              <a:defRPr lang="en-US" sz="1400" baseline="0" noProof="0" dirty="0">
                <a:solidFill>
                  <a:schemeClr val="bg1"/>
                </a:solidFill>
              </a:defRPr>
            </a:lvl2pPr>
            <a:lvl3pPr marL="0" indent="0"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3pPr>
            <a:lvl4pPr marL="0" indent="0"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4pPr>
            <a:lvl5pPr marL="0" indent="0"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6pPr>
            <a:lvl7pPr marL="0" indent="0"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Numbered text</a:t>
            </a:r>
          </a:p>
          <a:p>
            <a:pPr lvl="1"/>
            <a:r>
              <a:rPr lang="en-US" dirty="0"/>
              <a:t>Supporting text</a:t>
            </a:r>
          </a:p>
          <a:p>
            <a:pPr lvl="1"/>
            <a:endParaRPr lang="en-US" dirty="0"/>
          </a:p>
          <a:p>
            <a:pPr lvl="0"/>
            <a:r>
              <a:rPr lang="en-US" dirty="0"/>
              <a:t>Numbered text</a:t>
            </a:r>
          </a:p>
          <a:p>
            <a:pPr lvl="1"/>
            <a:r>
              <a:rPr lang="en-US" dirty="0"/>
              <a:t>Supporting text</a:t>
            </a:r>
          </a:p>
          <a:p>
            <a:pPr lvl="1"/>
            <a:endParaRPr lang="en-US" dirty="0"/>
          </a:p>
          <a:p>
            <a:pPr lvl="0"/>
            <a:r>
              <a:rPr lang="en-US" dirty="0"/>
              <a:t>Numbered text</a:t>
            </a:r>
          </a:p>
          <a:p>
            <a:pPr lvl="1"/>
            <a:r>
              <a:rPr lang="en-US" dirty="0"/>
              <a:t>Supporting text</a:t>
            </a:r>
          </a:p>
          <a:p>
            <a:pPr lvl="1"/>
            <a:endParaRPr lang="en-US" dirty="0"/>
          </a:p>
          <a:p>
            <a:pPr lvl="0"/>
            <a:r>
              <a:rPr lang="en-US" dirty="0"/>
              <a:t>Numbered text</a:t>
            </a:r>
          </a:p>
          <a:p>
            <a:pPr lvl="1"/>
            <a:r>
              <a:rPr lang="en-US" dirty="0"/>
              <a:t>Supporting text</a:t>
            </a:r>
          </a:p>
        </p:txBody>
      </p:sp>
      <p:pic>
        <p:nvPicPr>
          <p:cNvPr id="16" name="Google Shape;31;p4">
            <a:extLst>
              <a:ext uri="{FF2B5EF4-FFF2-40B4-BE49-F238E27FC236}">
                <a16:creationId xmlns:a16="http://schemas.microsoft.com/office/drawing/2014/main" id="{DD0E942B-5E27-3E48-B2FD-8C5C53735D13}"/>
              </a:ext>
            </a:extLst>
          </p:cNvPr>
          <p:cNvPicPr preferRelativeResize="0"/>
          <p:nvPr userDrawn="1"/>
        </p:nvPicPr>
        <p:blipFill rotWithShape="1">
          <a:blip r:embed="rId2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66567" y="4747206"/>
            <a:ext cx="694660" cy="149088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2;p1">
            <a:extLst>
              <a:ext uri="{FF2B5EF4-FFF2-40B4-BE49-F238E27FC236}">
                <a16:creationId xmlns:a16="http://schemas.microsoft.com/office/drawing/2014/main" id="{D326E30D-DB89-8D40-973E-C05D4B49BD91}"/>
              </a:ext>
            </a:extLst>
          </p:cNvPr>
          <p:cNvSpPr txBox="1">
            <a:spLocks noGrp="1"/>
          </p:cNvSpPr>
          <p:nvPr>
            <p:ph type="ftr" idx="3"/>
          </p:nvPr>
        </p:nvSpPr>
        <p:spPr>
          <a:xfrm>
            <a:off x="660386" y="4687662"/>
            <a:ext cx="4572000" cy="187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600" b="0" i="0" u="none" strike="noStrike" cap="none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© 2021 Cognizant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19" name="Google Shape;13;p1">
            <a:extLst>
              <a:ext uri="{FF2B5EF4-FFF2-40B4-BE49-F238E27FC236}">
                <a16:creationId xmlns:a16="http://schemas.microsoft.com/office/drawing/2014/main" id="{9581B514-86A4-F04F-9D5A-766872040DA0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xfrm>
            <a:off x="385100" y="4751792"/>
            <a:ext cx="228600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600" b="0" i="0" u="none" strike="noStrike" cap="none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 b="0"/>
          </a:p>
        </p:txBody>
      </p:sp>
    </p:spTree>
    <p:extLst>
      <p:ext uri="{BB962C8B-B14F-4D97-AF65-F5344CB8AC3E}">
        <p14:creationId xmlns:p14="http://schemas.microsoft.com/office/powerpoint/2010/main" val="1238541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Client Part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3">
            <a:extLst>
              <a:ext uri="{FF2B5EF4-FFF2-40B4-BE49-F238E27FC236}">
                <a16:creationId xmlns:a16="http://schemas.microsoft.com/office/drawing/2014/main" id="{DF24104C-8FB7-894E-951E-C148D518F3F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996298" y="495251"/>
            <a:ext cx="2777457" cy="614363"/>
          </a:xfrm>
          <a:prstGeom prst="rect">
            <a:avLst/>
          </a:prstGeom>
          <a:noFill/>
        </p:spPr>
        <p:txBody>
          <a:bodyPr anchor="ctr" anchorCtr="0">
            <a:normAutofit/>
          </a:bodyPr>
          <a:lstStyle>
            <a:lvl1pPr algn="ctr">
              <a:defRPr sz="1400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Insert Client or Partner Logo Here</a:t>
            </a:r>
          </a:p>
        </p:txBody>
      </p:sp>
      <p:pic>
        <p:nvPicPr>
          <p:cNvPr id="11" name="Picture 10" descr="A close up of a sign&#10;&#10;Description automatically generated">
            <a:extLst>
              <a:ext uri="{FF2B5EF4-FFF2-40B4-BE49-F238E27FC236}">
                <a16:creationId xmlns:a16="http://schemas.microsoft.com/office/drawing/2014/main" id="{29126F6D-72D3-EC4A-B604-82C555EB5C6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3949" y="509047"/>
            <a:ext cx="1583703" cy="573312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D1A061D7-3647-974E-8D0D-9EF5100DC32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392897" y="1865966"/>
            <a:ext cx="8145375" cy="498598"/>
          </a:xfrm>
        </p:spPr>
        <p:txBody>
          <a:bodyPr wrap="square" anchor="ctr" anchorCtr="0">
            <a:spAutoFit/>
          </a:bodyPr>
          <a:lstStyle>
            <a:lvl1pPr algn="l">
              <a:defRPr sz="3600" b="1" i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7E3773C-1566-4F4E-B915-8C680FA1C8B1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392897" y="3087443"/>
            <a:ext cx="2169460" cy="0"/>
          </a:xfrm>
          <a:prstGeom prst="line">
            <a:avLst/>
          </a:prstGeom>
          <a:ln w="95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472833B4-DF41-8A4B-A9AD-F1E4B85EC9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92897" y="2452017"/>
            <a:ext cx="8154802" cy="406477"/>
          </a:xfrm>
        </p:spPr>
        <p:txBody>
          <a:bodyPr anchor="ctr" anchorCtr="0">
            <a:noAutofit/>
          </a:bodyPr>
          <a:lstStyle>
            <a:lvl1pPr marL="0" indent="0">
              <a:buFont typeface="Arial" panose="020B0604020202020204" pitchFamily="34" charset="0"/>
              <a:buNone/>
              <a:defRPr sz="2000">
                <a:solidFill>
                  <a:schemeClr val="accent2"/>
                </a:solidFill>
              </a:defRPr>
            </a:lvl1pPr>
            <a:lvl2pPr marL="0" indent="0">
              <a:buNone/>
              <a:defRPr>
                <a:solidFill>
                  <a:schemeClr val="bg2"/>
                </a:solidFill>
              </a:defRPr>
            </a:lvl2pPr>
            <a:lvl3pPr marL="228600" indent="0">
              <a:buNone/>
              <a:defRPr/>
            </a:lvl3pPr>
          </a:lstStyle>
          <a:p>
            <a:pPr lvl="0"/>
            <a:r>
              <a:rPr lang="en-US" dirty="0"/>
              <a:t>Speaker’s Full Name or Subtitle</a:t>
            </a:r>
          </a:p>
        </p:txBody>
      </p:sp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FF35EAF2-3A66-FF40-9839-2AFC9D7BBF3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92897" y="3206949"/>
            <a:ext cx="8145374" cy="254000"/>
          </a:xfrm>
        </p:spPr>
        <p:txBody>
          <a:bodyPr anchor="ctr" anchorCtr="0">
            <a:normAutofit/>
          </a:bodyPr>
          <a:lstStyle>
            <a:lvl1pPr>
              <a:defRPr sz="1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Speaker title and/or date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EF7B4FB-DF40-EB43-8349-5567CCC69D72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392897" y="3087443"/>
            <a:ext cx="2169460" cy="0"/>
          </a:xfrm>
          <a:prstGeom prst="line">
            <a:avLst/>
          </a:prstGeom>
          <a:ln w="9525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Google Shape;12;p1">
            <a:extLst>
              <a:ext uri="{FF2B5EF4-FFF2-40B4-BE49-F238E27FC236}">
                <a16:creationId xmlns:a16="http://schemas.microsoft.com/office/drawing/2014/main" id="{278167FF-009C-5446-9998-25B1B65D6BB5}"/>
              </a:ext>
            </a:extLst>
          </p:cNvPr>
          <p:cNvSpPr txBox="1">
            <a:spLocks noGrp="1"/>
          </p:cNvSpPr>
          <p:nvPr>
            <p:ph type="ftr" idx="3"/>
          </p:nvPr>
        </p:nvSpPr>
        <p:spPr>
          <a:xfrm>
            <a:off x="399854" y="4687662"/>
            <a:ext cx="4572000" cy="187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6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© 2021 Cognizant</a:t>
            </a:r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5326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Layout_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15AA5-70F9-0B45-8147-A29FFDCDCF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048" y="274321"/>
            <a:ext cx="8414004" cy="621030"/>
          </a:xfrm>
        </p:spPr>
        <p:txBody>
          <a:bodyPr wrap="square">
            <a:normAutofit/>
          </a:bodyPr>
          <a:lstStyle>
            <a:lvl1pPr>
              <a:defRPr sz="2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938DDBF-3A18-FC4C-9433-65FAE526516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81000" y="1093304"/>
            <a:ext cx="8382000" cy="337930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Google Shape;12;p1">
            <a:extLst>
              <a:ext uri="{FF2B5EF4-FFF2-40B4-BE49-F238E27FC236}">
                <a16:creationId xmlns:a16="http://schemas.microsoft.com/office/drawing/2014/main" id="{222D8B4C-0D63-424E-8510-858936FC1629}"/>
              </a:ext>
            </a:extLst>
          </p:cNvPr>
          <p:cNvSpPr txBox="1">
            <a:spLocks noGrp="1"/>
          </p:cNvSpPr>
          <p:nvPr>
            <p:ph type="ftr" idx="3"/>
          </p:nvPr>
        </p:nvSpPr>
        <p:spPr>
          <a:xfrm>
            <a:off x="660386" y="4687662"/>
            <a:ext cx="4572000" cy="187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6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© 2021 Cognizant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7" name="Google Shape;13;p1">
            <a:extLst>
              <a:ext uri="{FF2B5EF4-FFF2-40B4-BE49-F238E27FC236}">
                <a16:creationId xmlns:a16="http://schemas.microsoft.com/office/drawing/2014/main" id="{B866A17E-7289-AF49-BBE7-90DB0F56E091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xfrm>
            <a:off x="385100" y="4751792"/>
            <a:ext cx="228600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6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 b="0"/>
          </a:p>
        </p:txBody>
      </p:sp>
    </p:spTree>
    <p:extLst>
      <p:ext uri="{BB962C8B-B14F-4D97-AF65-F5344CB8AC3E}">
        <p14:creationId xmlns:p14="http://schemas.microsoft.com/office/powerpoint/2010/main" val="40736244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15AA5-70F9-0B45-8147-A29FFDCDCF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048" y="274321"/>
            <a:ext cx="8414004" cy="621030"/>
          </a:xfrm>
        </p:spPr>
        <p:txBody>
          <a:bodyPr wrap="square">
            <a:normAutofit/>
          </a:bodyPr>
          <a:lstStyle>
            <a:lvl1pPr>
              <a:defRPr sz="2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938DDBF-3A18-FC4C-9433-65FAE526516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81000" y="1093304"/>
            <a:ext cx="8417052" cy="3379305"/>
          </a:xfrm>
        </p:spPr>
        <p:txBody>
          <a:bodyPr/>
          <a:lstStyle>
            <a:lvl1pPr marL="119063" marR="0" indent="-119063" algn="l" defTabSz="914378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  <a:lvl2pPr marL="117475" marR="0" indent="-119063" algn="l" defTabSz="914378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lvl2pPr>
            <a:lvl3pPr marL="346075" marR="0" indent="-119063" algn="l" defTabSz="914378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lvl3pPr>
            <a:lvl4pPr marL="574675" marR="0" indent="-119063" algn="l" defTabSz="914378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lvl4pPr>
            <a:lvl5pPr marL="803275" marR="0" indent="-119063" algn="l" defTabSz="914378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lvl5pPr>
          </a:lstStyle>
          <a:p>
            <a:pPr marL="803275" marR="0" lvl="4" indent="-119063" algn="l" defTabSz="914378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  <a:p>
            <a:pPr marL="119063" marR="0" lvl="0" indent="-119063" algn="l" defTabSz="914378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  <a:p>
            <a:pPr lvl="0"/>
            <a:endParaRPr lang="en-US" dirty="0"/>
          </a:p>
        </p:txBody>
      </p:sp>
      <p:sp>
        <p:nvSpPr>
          <p:cNvPr id="6" name="Google Shape;12;p1">
            <a:extLst>
              <a:ext uri="{FF2B5EF4-FFF2-40B4-BE49-F238E27FC236}">
                <a16:creationId xmlns:a16="http://schemas.microsoft.com/office/drawing/2014/main" id="{222D8B4C-0D63-424E-8510-858936FC1629}"/>
              </a:ext>
            </a:extLst>
          </p:cNvPr>
          <p:cNvSpPr txBox="1">
            <a:spLocks noGrp="1"/>
          </p:cNvSpPr>
          <p:nvPr>
            <p:ph type="ftr" idx="3"/>
          </p:nvPr>
        </p:nvSpPr>
        <p:spPr>
          <a:xfrm>
            <a:off x="660386" y="4687662"/>
            <a:ext cx="4572000" cy="187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6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© 2021 Cognizant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7" name="Google Shape;13;p1">
            <a:extLst>
              <a:ext uri="{FF2B5EF4-FFF2-40B4-BE49-F238E27FC236}">
                <a16:creationId xmlns:a16="http://schemas.microsoft.com/office/drawing/2014/main" id="{B866A17E-7289-AF49-BBE7-90DB0F56E091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xfrm>
            <a:off x="385100" y="4751792"/>
            <a:ext cx="228600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6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 b="0"/>
          </a:p>
        </p:txBody>
      </p:sp>
    </p:spTree>
    <p:extLst>
      <p:ext uri="{BB962C8B-B14F-4D97-AF65-F5344CB8AC3E}">
        <p14:creationId xmlns:p14="http://schemas.microsoft.com/office/powerpoint/2010/main" val="35721687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15AA5-70F9-0B45-8147-A29FFDCDCF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048" y="274321"/>
            <a:ext cx="8380028" cy="621030"/>
          </a:xfrm>
        </p:spPr>
        <p:txBody>
          <a:bodyPr wrap="square">
            <a:noAutofit/>
          </a:bodyPr>
          <a:lstStyle>
            <a:lvl1pPr>
              <a:defRPr sz="2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97462C10-2E2B-9246-8923-A71FA9D87C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4048" y="1085850"/>
            <a:ext cx="4026667" cy="3319272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Google Shape;12;p1">
            <a:extLst>
              <a:ext uri="{FF2B5EF4-FFF2-40B4-BE49-F238E27FC236}">
                <a16:creationId xmlns:a16="http://schemas.microsoft.com/office/drawing/2014/main" id="{BAF7FD8F-DE53-C14E-B065-6BA7AB02E44F}"/>
              </a:ext>
            </a:extLst>
          </p:cNvPr>
          <p:cNvSpPr txBox="1">
            <a:spLocks noGrp="1"/>
          </p:cNvSpPr>
          <p:nvPr>
            <p:ph type="ftr" idx="3"/>
          </p:nvPr>
        </p:nvSpPr>
        <p:spPr>
          <a:xfrm>
            <a:off x="660386" y="4687662"/>
            <a:ext cx="4572000" cy="187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6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© 2021 Cognizant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10" name="Google Shape;13;p1">
            <a:extLst>
              <a:ext uri="{FF2B5EF4-FFF2-40B4-BE49-F238E27FC236}">
                <a16:creationId xmlns:a16="http://schemas.microsoft.com/office/drawing/2014/main" id="{11FF1C8D-0CE7-D649-A0B9-562F1E526D0F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xfrm>
            <a:off x="385100" y="4751792"/>
            <a:ext cx="228600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6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 b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D6FF8B5-3F91-5844-85E0-3887EC487A6D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753681" y="1085850"/>
            <a:ext cx="4026667" cy="3319272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7808308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15AA5-70F9-0B45-8147-A29FFDCDCF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048" y="274321"/>
            <a:ext cx="8417052" cy="621030"/>
          </a:xfrm>
        </p:spPr>
        <p:txBody>
          <a:bodyPr wrap="square">
            <a:noAutofit/>
          </a:bodyPr>
          <a:lstStyle>
            <a:lvl1pPr>
              <a:defRPr sz="2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5626B74-7C61-A145-BD70-21148590E4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4048" y="1093304"/>
            <a:ext cx="2525358" cy="33192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0D149372-F04D-CC48-8B4F-76F0320F37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309321" y="1093304"/>
            <a:ext cx="2525358" cy="33192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6548ADF5-6624-B449-B0AB-E8FDF55A3B8B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234594" y="1093304"/>
            <a:ext cx="2525358" cy="33192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Google Shape;12;p1">
            <a:extLst>
              <a:ext uri="{FF2B5EF4-FFF2-40B4-BE49-F238E27FC236}">
                <a16:creationId xmlns:a16="http://schemas.microsoft.com/office/drawing/2014/main" id="{27684C86-C582-3241-9949-D8689BF5B3CF}"/>
              </a:ext>
            </a:extLst>
          </p:cNvPr>
          <p:cNvSpPr txBox="1">
            <a:spLocks noGrp="1"/>
          </p:cNvSpPr>
          <p:nvPr>
            <p:ph type="ftr" idx="3"/>
          </p:nvPr>
        </p:nvSpPr>
        <p:spPr>
          <a:xfrm>
            <a:off x="660386" y="4687662"/>
            <a:ext cx="4572000" cy="187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6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© 2021 Cognizant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12" name="Google Shape;13;p1">
            <a:extLst>
              <a:ext uri="{FF2B5EF4-FFF2-40B4-BE49-F238E27FC236}">
                <a16:creationId xmlns:a16="http://schemas.microsoft.com/office/drawing/2014/main" id="{FDD1508C-F6B9-6442-9F90-0F6B87851594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xfrm>
            <a:off x="385100" y="4751792"/>
            <a:ext cx="228600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6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 b="0"/>
          </a:p>
        </p:txBody>
      </p:sp>
    </p:spTree>
    <p:extLst>
      <p:ext uri="{BB962C8B-B14F-4D97-AF65-F5344CB8AC3E}">
        <p14:creationId xmlns:p14="http://schemas.microsoft.com/office/powerpoint/2010/main" val="22615029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ue Gradient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DC19695-391B-DA44-A38A-0745805811B8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65000">
                <a:schemeClr val="accent1"/>
              </a:gs>
              <a:gs pos="0">
                <a:schemeClr val="accent3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C15AA5-70F9-0B45-8147-A29FFDCDCF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048" y="274321"/>
            <a:ext cx="8378952" cy="621030"/>
          </a:xfrm>
        </p:spPr>
        <p:txBody>
          <a:bodyPr wrap="square">
            <a:noAutofit/>
          </a:bodyPr>
          <a:lstStyle>
            <a:lvl1pPr>
              <a:defRPr sz="2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Google Shape;12;p1">
            <a:extLst>
              <a:ext uri="{FF2B5EF4-FFF2-40B4-BE49-F238E27FC236}">
                <a16:creationId xmlns:a16="http://schemas.microsoft.com/office/drawing/2014/main" id="{275C674D-D20A-404C-9018-0EB18C6D1F33}"/>
              </a:ext>
            </a:extLst>
          </p:cNvPr>
          <p:cNvSpPr txBox="1">
            <a:spLocks noGrp="1"/>
          </p:cNvSpPr>
          <p:nvPr>
            <p:ph type="ftr" idx="3"/>
          </p:nvPr>
        </p:nvSpPr>
        <p:spPr>
          <a:xfrm>
            <a:off x="660386" y="4687662"/>
            <a:ext cx="4572000" cy="187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600" b="0" i="0" u="none" strike="noStrike" cap="none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© 2021 Cognizant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13" name="Google Shape;13;p1">
            <a:extLst>
              <a:ext uri="{FF2B5EF4-FFF2-40B4-BE49-F238E27FC236}">
                <a16:creationId xmlns:a16="http://schemas.microsoft.com/office/drawing/2014/main" id="{51D00D44-2EA9-8244-898C-C79B4FE036C7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xfrm>
            <a:off x="385100" y="4751792"/>
            <a:ext cx="228600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600" b="0" i="0" u="none" strike="noStrike" cap="none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 b="0"/>
          </a:p>
        </p:txBody>
      </p:sp>
      <p:pic>
        <p:nvPicPr>
          <p:cNvPr id="7" name="Google Shape;31;p4">
            <a:extLst>
              <a:ext uri="{FF2B5EF4-FFF2-40B4-BE49-F238E27FC236}">
                <a16:creationId xmlns:a16="http://schemas.microsoft.com/office/drawing/2014/main" id="{3AB84ECF-7E14-AD44-8739-033391FC6EF4}"/>
              </a:ext>
            </a:extLst>
          </p:cNvPr>
          <p:cNvPicPr preferRelativeResize="0"/>
          <p:nvPr userDrawn="1"/>
        </p:nvPicPr>
        <p:blipFill>
          <a:blip r:embed="rId2"/>
          <a:srcRect/>
          <a:stretch/>
        </p:blipFill>
        <p:spPr>
          <a:xfrm>
            <a:off x="8064240" y="4752436"/>
            <a:ext cx="694660" cy="147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564874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09947BC-C135-4AF9-80CB-7EC49EFAF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048" y="274320"/>
            <a:ext cx="8378952" cy="304699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8C3981-E47F-4B94-A56D-1A8F4B3B38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4048" y="1093304"/>
            <a:ext cx="8378952" cy="337930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Google Shape;12;p1">
            <a:extLst>
              <a:ext uri="{FF2B5EF4-FFF2-40B4-BE49-F238E27FC236}">
                <a16:creationId xmlns:a16="http://schemas.microsoft.com/office/drawing/2014/main" id="{07EDD7C9-AD03-7945-893A-AB218D9F1FCC}"/>
              </a:ext>
            </a:extLst>
          </p:cNvPr>
          <p:cNvSpPr txBox="1">
            <a:spLocks noGrp="1"/>
          </p:cNvSpPr>
          <p:nvPr>
            <p:ph type="ftr" idx="3"/>
          </p:nvPr>
        </p:nvSpPr>
        <p:spPr>
          <a:xfrm>
            <a:off x="660386" y="4687662"/>
            <a:ext cx="4572000" cy="187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6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© 2021 Cognizant</a:t>
            </a:r>
          </a:p>
        </p:txBody>
      </p:sp>
      <p:sp>
        <p:nvSpPr>
          <p:cNvPr id="13" name="Google Shape;13;p1">
            <a:extLst>
              <a:ext uri="{FF2B5EF4-FFF2-40B4-BE49-F238E27FC236}">
                <a16:creationId xmlns:a16="http://schemas.microsoft.com/office/drawing/2014/main" id="{258498B2-148E-9B49-8EC6-9BB58620A43E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xfrm>
            <a:off x="385100" y="4751792"/>
            <a:ext cx="228600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6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 b="0"/>
          </a:p>
        </p:txBody>
      </p:sp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DC2A20E5-7EA8-6B4F-8AFA-49445F8FD449}"/>
              </a:ext>
            </a:extLst>
          </p:cNvPr>
          <p:cNvPicPr>
            <a:picLocks noChangeAspect="1"/>
          </p:cNvPicPr>
          <p:nvPr userDrawn="1"/>
        </p:nvPicPr>
        <p:blipFill>
          <a:blip r:embed="rId2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3489" y="4660025"/>
            <a:ext cx="865236" cy="313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9068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31" r:id="rId1"/>
    <p:sldLayoutId id="2147484205" r:id="rId2"/>
    <p:sldLayoutId id="2147484214" r:id="rId3"/>
    <p:sldLayoutId id="2147484207" r:id="rId4"/>
    <p:sldLayoutId id="2147484211" r:id="rId5"/>
    <p:sldLayoutId id="2147484233" r:id="rId6"/>
    <p:sldLayoutId id="2147484212" r:id="rId7"/>
    <p:sldLayoutId id="2147484213" r:id="rId8"/>
    <p:sldLayoutId id="2147484215" r:id="rId9"/>
    <p:sldLayoutId id="2147484216" r:id="rId10"/>
    <p:sldLayoutId id="2147484217" r:id="rId11"/>
    <p:sldLayoutId id="2147484218" r:id="rId12"/>
    <p:sldLayoutId id="2147484232" r:id="rId13"/>
    <p:sldLayoutId id="2147484219" r:id="rId14"/>
    <p:sldLayoutId id="2147484221" r:id="rId15"/>
    <p:sldLayoutId id="2147484220" r:id="rId16"/>
    <p:sldLayoutId id="2147484222" r:id="rId17"/>
    <p:sldLayoutId id="2147484223" r:id="rId18"/>
    <p:sldLayoutId id="2147484224" r:id="rId19"/>
    <p:sldLayoutId id="2147484225" r:id="rId20"/>
    <p:sldLayoutId id="2147484226" r:id="rId21"/>
  </p:sldLayoutIdLst>
  <p:hf hdr="0" dt="0"/>
  <p:txStyles>
    <p:titleStyle>
      <a:lvl1pPr algn="l" defTabSz="914378" rtl="0" eaLnBrk="1" latinLnBrk="0" hangingPunct="1">
        <a:lnSpc>
          <a:spcPct val="90000"/>
        </a:lnSpc>
        <a:spcBef>
          <a:spcPct val="0"/>
        </a:spcBef>
        <a:buNone/>
        <a:defRPr sz="2200" b="1" kern="1200">
          <a:solidFill>
            <a:schemeClr val="accent2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0" indent="0" algn="l" defTabSz="914378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None/>
        <a:defRPr sz="180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117475" indent="-117475" algn="l" defTabSz="914378" rtl="0" eaLnBrk="1" latinLnBrk="0" hangingPunct="1">
        <a:lnSpc>
          <a:spcPct val="100000"/>
        </a:lnSpc>
        <a:spcBef>
          <a:spcPts val="600"/>
        </a:spcBef>
        <a:buClrTx/>
        <a:buSzPct val="125000"/>
        <a:buFont typeface="Arial" panose="020B0604020202020204" pitchFamily="34" charset="0"/>
        <a:buChar char="•"/>
        <a:tabLst/>
        <a:defRPr sz="140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346075" indent="-117475" algn="l" defTabSz="914378" rtl="0" eaLnBrk="1" latinLnBrk="0" hangingPunct="1">
        <a:lnSpc>
          <a:spcPct val="100000"/>
        </a:lnSpc>
        <a:spcBef>
          <a:spcPts val="400"/>
        </a:spcBef>
        <a:buClrTx/>
        <a:buSzPct val="100000"/>
        <a:buFont typeface="Arial" panose="020B0604020202020204" pitchFamily="34" charset="0"/>
        <a:buChar char="•"/>
        <a:tabLst/>
        <a:defRPr sz="120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574675" indent="-117475" algn="l" defTabSz="914378" rtl="0" eaLnBrk="1" latinLnBrk="0" hangingPunct="1">
        <a:lnSpc>
          <a:spcPct val="100000"/>
        </a:lnSpc>
        <a:spcBef>
          <a:spcPts val="400"/>
        </a:spcBef>
        <a:buClrTx/>
        <a:buSzPct val="100000"/>
        <a:buFont typeface="Arial" panose="020B0604020202020204" pitchFamily="34" charset="0"/>
        <a:buChar char="•"/>
        <a:tabLst/>
        <a:defRPr sz="105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803275" indent="-117475" algn="l" defTabSz="914378" rtl="0" eaLnBrk="1" latinLnBrk="0" hangingPunct="1">
        <a:lnSpc>
          <a:spcPct val="100000"/>
        </a:lnSpc>
        <a:spcBef>
          <a:spcPts val="400"/>
        </a:spcBef>
        <a:buClrTx/>
        <a:buSzPct val="100000"/>
        <a:buFont typeface="Arial" panose="020B0604020202020204" pitchFamily="34" charset="0"/>
        <a:buChar char="•"/>
        <a:tabLst/>
        <a:defRPr sz="90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1142972" indent="-228594" algn="l" defTabSz="914378" rtl="0" eaLnBrk="1" latinLnBrk="0" hangingPunct="1">
        <a:lnSpc>
          <a:spcPct val="100000"/>
        </a:lnSpc>
        <a:spcBef>
          <a:spcPts val="400"/>
        </a:spcBef>
        <a:buClr>
          <a:schemeClr val="accent2"/>
        </a:buClr>
        <a:buSzPct val="125000"/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6pPr>
      <a:lvl7pPr marL="1371566" indent="-228594" algn="l" defTabSz="914378" rtl="0" eaLnBrk="1" latinLnBrk="0" hangingPunct="1">
        <a:lnSpc>
          <a:spcPct val="100000"/>
        </a:lnSpc>
        <a:spcBef>
          <a:spcPts val="400"/>
        </a:spcBef>
        <a:buClr>
          <a:schemeClr val="accent2"/>
        </a:buClr>
        <a:buSzPct val="90000"/>
        <a:buFont typeface="Arial" panose="020B0604020202020204" pitchFamily="34" charset="0"/>
        <a:buChar char="–"/>
        <a:defRPr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1600160" indent="-228594" algn="l" defTabSz="914378" rtl="0" eaLnBrk="1" latinLnBrk="0" hangingPunct="1">
        <a:lnSpc>
          <a:spcPct val="100000"/>
        </a:lnSpc>
        <a:spcBef>
          <a:spcPts val="400"/>
        </a:spcBef>
        <a:buClr>
          <a:schemeClr val="accent2"/>
        </a:buClr>
        <a:buSzPct val="90000"/>
        <a:buFont typeface="Courier New" panose="02070309020205020404" pitchFamily="49" charset="0"/>
        <a:buChar char="o"/>
        <a:defRPr sz="1600" kern="1200">
          <a:solidFill>
            <a:schemeClr val="tx2"/>
          </a:solidFill>
          <a:latin typeface="+mn-lt"/>
          <a:ea typeface="+mn-ea"/>
          <a:cs typeface="+mn-cs"/>
        </a:defRPr>
      </a:lvl8pPr>
      <a:lvl9pPr marL="1600160" indent="-228594" algn="l" defTabSz="914378" rtl="0" eaLnBrk="1" latinLnBrk="0" hangingPunct="1">
        <a:lnSpc>
          <a:spcPct val="100000"/>
        </a:lnSpc>
        <a:spcBef>
          <a:spcPts val="400"/>
        </a:spcBef>
        <a:buClrTx/>
        <a:buSzPct val="90000"/>
        <a:buFont typeface="Courier New" panose="02070309020205020404" pitchFamily="49" charset="0"/>
        <a:buChar char="o"/>
        <a:defRPr sz="16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6" pos="240" userDrawn="1">
          <p15:clr>
            <a:srgbClr val="F26B43"/>
          </p15:clr>
        </p15:guide>
        <p15:guide id="7" pos="5520" userDrawn="1">
          <p15:clr>
            <a:srgbClr val="F26B43"/>
          </p15:clr>
        </p15:guide>
        <p15:guide id="8" orient="horz" pos="2988" userDrawn="1">
          <p15:clr>
            <a:srgbClr val="F26B43"/>
          </p15:clr>
        </p15:guide>
        <p15:guide id="9" orient="horz" pos="56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3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50E174-46F1-E94D-895E-54330777A3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1799" y="1709543"/>
            <a:ext cx="6731000" cy="443198"/>
          </a:xfrm>
        </p:spPr>
        <p:txBody>
          <a:bodyPr/>
          <a:lstStyle/>
          <a:p>
            <a:r>
              <a:rPr lang="en-US" sz="3200" dirty="0"/>
              <a:t>Integration testing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C4ABF5E-6BD4-C84D-B112-EDF79B4DBC4C}"/>
              </a:ext>
            </a:extLst>
          </p:cNvPr>
          <p:cNvSpPr txBox="1">
            <a:spLocks/>
          </p:cNvSpPr>
          <p:nvPr/>
        </p:nvSpPr>
        <p:spPr bwMode="white">
          <a:xfrm>
            <a:off x="821799" y="687484"/>
            <a:ext cx="6731000" cy="6093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 defTabSz="91437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Apache Kafka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5656DA5-A34A-2048-94C4-217EF1A4D279}"/>
              </a:ext>
            </a:extLst>
          </p:cNvPr>
          <p:cNvSpPr/>
          <p:nvPr/>
        </p:nvSpPr>
        <p:spPr>
          <a:xfrm>
            <a:off x="766571" y="2196070"/>
            <a:ext cx="16209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August - 2021</a:t>
            </a:r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18D445AE-C910-4A19-8607-B87AABF18590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7491" y="729827"/>
            <a:ext cx="1117600" cy="56705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312554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4F5AB5F-C6C5-D648-B140-8B528AD830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048" y="274321"/>
            <a:ext cx="8378952" cy="621030"/>
          </a:xfrm>
        </p:spPr>
        <p:txBody>
          <a:bodyPr/>
          <a:lstStyle/>
          <a:p>
            <a:r>
              <a:rPr lang="en-US" dirty="0"/>
              <a:t>4. Integration-testing for the Producer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FFB349-7116-4F47-831E-94019EA575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60386" y="4695411"/>
            <a:ext cx="4572000" cy="187241"/>
          </a:xfrm>
        </p:spPr>
        <p:txBody>
          <a:bodyPr/>
          <a:lstStyle/>
          <a:p>
            <a:r>
              <a:rPr lang="en-US"/>
              <a:t>© 2021 Cognizant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23F351-AE8F-C04E-8B59-EAAC781B61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85100" y="4759541"/>
            <a:ext cx="228600" cy="123111"/>
          </a:xfrm>
        </p:spPr>
        <p:txBody>
          <a:bodyPr/>
          <a:lstStyle/>
          <a:p>
            <a:fld id="{2EFEF571-C9B4-4D92-A7F7-315B894862A8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C3A24A7-4998-3142-8138-442EC63B53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4048" y="253165"/>
            <a:ext cx="8385048" cy="4440214"/>
          </a:xfrm>
        </p:spPr>
        <p:txBody>
          <a:bodyPr anchor="ctr" anchorCtr="0">
            <a:normAutofit fontScale="85000" lnSpcReduction="20000"/>
          </a:bodyPr>
          <a:lstStyle/>
          <a:p>
            <a:pPr marL="285750" indent="-285750">
              <a:spcBef>
                <a:spcPts val="2400"/>
              </a:spcBef>
              <a:buFontTx/>
              <a:buChar char="-"/>
            </a:pPr>
            <a:endParaRPr lang="en-US" dirty="0"/>
          </a:p>
          <a:p>
            <a:pPr marL="0" indent="0">
              <a:spcBef>
                <a:spcPts val="2400"/>
              </a:spcBef>
              <a:buNone/>
            </a:pPr>
            <a:endParaRPr lang="en-US" dirty="0"/>
          </a:p>
          <a:p>
            <a:pPr marL="0" indent="0">
              <a:spcBef>
                <a:spcPts val="2400"/>
              </a:spcBef>
              <a:buNone/>
            </a:pPr>
            <a:r>
              <a:rPr lang="en-US" dirty="0"/>
              <a:t>- [test] We use an </a:t>
            </a:r>
            <a:r>
              <a:rPr lang="en-US" dirty="0" err="1"/>
              <a:t>EmbeddedKafka</a:t>
            </a:r>
            <a:r>
              <a:rPr lang="en-US" dirty="0"/>
              <a:t> and mock any other services not related to the Kafka publishing process</a:t>
            </a:r>
          </a:p>
          <a:p>
            <a:pPr marL="0" indent="0">
              <a:spcBef>
                <a:spcPts val="2400"/>
              </a:spcBef>
              <a:buNone/>
            </a:pPr>
            <a:endParaRPr lang="en-US" dirty="0"/>
          </a:p>
          <a:p>
            <a:pPr marL="285750" indent="-285750">
              <a:spcBef>
                <a:spcPts val="2400"/>
              </a:spcBef>
              <a:buFontTx/>
              <a:buChar char="-"/>
            </a:pPr>
            <a:endParaRPr lang="en-US" dirty="0"/>
          </a:p>
          <a:p>
            <a:pPr marL="285750" indent="-285750">
              <a:spcBef>
                <a:spcPts val="2400"/>
              </a:spcBef>
              <a:buFontTx/>
              <a:buChar char="-"/>
            </a:pPr>
            <a:endParaRPr lang="en-US" dirty="0"/>
          </a:p>
          <a:p>
            <a:pPr marL="285750" indent="-285750">
              <a:spcBef>
                <a:spcPts val="2400"/>
              </a:spcBef>
              <a:buFontTx/>
              <a:buChar char="-"/>
            </a:pPr>
            <a:endParaRPr lang="en-US" dirty="0"/>
          </a:p>
          <a:p>
            <a:pPr marL="285750" indent="-285750">
              <a:spcBef>
                <a:spcPts val="2400"/>
              </a:spcBef>
              <a:buFontTx/>
              <a:buChar char="-"/>
            </a:pPr>
            <a:endParaRPr lang="en-US" dirty="0"/>
          </a:p>
          <a:p>
            <a:pPr marL="0" indent="0">
              <a:spcBef>
                <a:spcPts val="2400"/>
              </a:spcBef>
              <a:buNone/>
            </a:pPr>
            <a:r>
              <a:rPr lang="en-US" dirty="0"/>
              <a:t> </a:t>
            </a:r>
          </a:p>
          <a:p>
            <a:pPr marL="0" indent="0">
              <a:spcBef>
                <a:spcPts val="2400"/>
              </a:spcBef>
              <a:buNone/>
            </a:pPr>
            <a:endParaRPr lang="en-US" dirty="0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5B576AAC-4C2B-495D-8974-35AEDEED57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904" y="1574240"/>
            <a:ext cx="6236316" cy="2792219"/>
          </a:xfrm>
          <a:prstGeom prst="rect">
            <a:avLst/>
          </a:prstGeom>
        </p:spPr>
      </p:pic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CBCD0677-6022-4AAD-9BA9-7579340A8F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5975" y="3493752"/>
            <a:ext cx="4223768" cy="1094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0250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FFB349-7116-4F47-831E-94019EA575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60386" y="4695411"/>
            <a:ext cx="4572000" cy="187241"/>
          </a:xfrm>
        </p:spPr>
        <p:txBody>
          <a:bodyPr/>
          <a:lstStyle/>
          <a:p>
            <a:r>
              <a:rPr lang="en-US"/>
              <a:t>© 2021 Cognizant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23F351-AE8F-C04E-8B59-EAAC781B61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85100" y="4759541"/>
            <a:ext cx="228600" cy="123111"/>
          </a:xfrm>
        </p:spPr>
        <p:txBody>
          <a:bodyPr/>
          <a:lstStyle/>
          <a:p>
            <a:fld id="{2EFEF571-C9B4-4D92-A7F7-315B894862A8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C3A24A7-4998-3142-8138-442EC63B53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4048" y="169049"/>
            <a:ext cx="8385048" cy="4524330"/>
          </a:xfrm>
        </p:spPr>
        <p:txBody>
          <a:bodyPr anchor="ctr" anchorCtr="0">
            <a:normAutofit/>
          </a:bodyPr>
          <a:lstStyle/>
          <a:p>
            <a:pPr marL="0" indent="0">
              <a:spcBef>
                <a:spcPts val="2400"/>
              </a:spcBef>
              <a:buNone/>
            </a:pPr>
            <a:r>
              <a:rPr lang="en-US" dirty="0"/>
              <a:t>- [test] the Producer publishes the event, and we verify that the fake-Consumer gets it.</a:t>
            </a:r>
          </a:p>
          <a:p>
            <a:pPr marL="285750" indent="-285750">
              <a:spcBef>
                <a:spcPts val="2400"/>
              </a:spcBef>
              <a:buFontTx/>
              <a:buChar char="-"/>
            </a:pPr>
            <a:endParaRPr lang="en-US" dirty="0"/>
          </a:p>
          <a:p>
            <a:pPr marL="285750" indent="-285750">
              <a:spcBef>
                <a:spcPts val="2400"/>
              </a:spcBef>
              <a:buFontTx/>
              <a:buChar char="-"/>
            </a:pPr>
            <a:endParaRPr lang="en-US" dirty="0"/>
          </a:p>
          <a:p>
            <a:pPr marL="285750" indent="-285750">
              <a:spcBef>
                <a:spcPts val="2400"/>
              </a:spcBef>
              <a:buFontTx/>
              <a:buChar char="-"/>
            </a:pPr>
            <a:endParaRPr lang="en-US" dirty="0"/>
          </a:p>
          <a:p>
            <a:pPr marL="285750" indent="-285750">
              <a:spcBef>
                <a:spcPts val="2400"/>
              </a:spcBef>
              <a:buFontTx/>
              <a:buChar char="-"/>
            </a:pPr>
            <a:endParaRPr lang="en-US" dirty="0"/>
          </a:p>
          <a:p>
            <a:pPr marL="0" indent="0">
              <a:spcBef>
                <a:spcPts val="2400"/>
              </a:spcBef>
              <a:buNone/>
            </a:pPr>
            <a:r>
              <a:rPr lang="en-US" dirty="0"/>
              <a:t> </a:t>
            </a:r>
          </a:p>
          <a:p>
            <a:pPr marL="0" indent="0">
              <a:spcBef>
                <a:spcPts val="2400"/>
              </a:spcBef>
              <a:buNone/>
            </a:pPr>
            <a:endParaRPr lang="en-US" dirty="0"/>
          </a:p>
        </p:txBody>
      </p:sp>
      <p:pic>
        <p:nvPicPr>
          <p:cNvPr id="14" name="Picture 13" descr="Text&#10;&#10;Description automatically generated">
            <a:extLst>
              <a:ext uri="{FF2B5EF4-FFF2-40B4-BE49-F238E27FC236}">
                <a16:creationId xmlns:a16="http://schemas.microsoft.com/office/drawing/2014/main" id="{9DDFDF84-6BB9-4EDC-AA9A-278AB14630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3341" y="853968"/>
            <a:ext cx="6954788" cy="3839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0287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FFB349-7116-4F47-831E-94019EA575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60386" y="4695411"/>
            <a:ext cx="4572000" cy="187241"/>
          </a:xfrm>
        </p:spPr>
        <p:txBody>
          <a:bodyPr/>
          <a:lstStyle/>
          <a:p>
            <a:r>
              <a:rPr lang="en-US"/>
              <a:t>© 2021 Cognizant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23F351-AE8F-C04E-8B59-EAAC781B61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85100" y="4759541"/>
            <a:ext cx="228600" cy="123111"/>
          </a:xfrm>
        </p:spPr>
        <p:txBody>
          <a:bodyPr/>
          <a:lstStyle/>
          <a:p>
            <a:fld id="{2EFEF571-C9B4-4D92-A7F7-315B894862A8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C3A24A7-4998-3142-8138-442EC63B53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4048" y="169049"/>
            <a:ext cx="8385048" cy="4524330"/>
          </a:xfrm>
        </p:spPr>
        <p:txBody>
          <a:bodyPr anchor="ctr" anchorCtr="0">
            <a:normAutofit/>
          </a:bodyPr>
          <a:lstStyle/>
          <a:p>
            <a:pPr marL="0" indent="0">
              <a:spcBef>
                <a:spcPts val="2400"/>
              </a:spcBef>
              <a:buNone/>
            </a:pPr>
            <a:r>
              <a:rPr lang="en-US" dirty="0"/>
              <a:t>- [test] fake-Consumer</a:t>
            </a:r>
          </a:p>
          <a:p>
            <a:pPr marL="285750" indent="-285750">
              <a:spcBef>
                <a:spcPts val="2400"/>
              </a:spcBef>
              <a:buFontTx/>
              <a:buChar char="-"/>
            </a:pPr>
            <a:endParaRPr lang="en-US" dirty="0"/>
          </a:p>
          <a:p>
            <a:pPr marL="285750" indent="-285750">
              <a:spcBef>
                <a:spcPts val="2400"/>
              </a:spcBef>
              <a:buFontTx/>
              <a:buChar char="-"/>
            </a:pPr>
            <a:endParaRPr lang="en-US" dirty="0"/>
          </a:p>
          <a:p>
            <a:pPr marL="285750" indent="-285750">
              <a:spcBef>
                <a:spcPts val="2400"/>
              </a:spcBef>
              <a:buFontTx/>
              <a:buChar char="-"/>
            </a:pPr>
            <a:endParaRPr lang="en-US" dirty="0"/>
          </a:p>
          <a:p>
            <a:pPr marL="285750" indent="-285750">
              <a:spcBef>
                <a:spcPts val="2400"/>
              </a:spcBef>
              <a:buFontTx/>
              <a:buChar char="-"/>
            </a:pPr>
            <a:endParaRPr lang="en-US" dirty="0"/>
          </a:p>
          <a:p>
            <a:pPr marL="0" indent="0">
              <a:spcBef>
                <a:spcPts val="2400"/>
              </a:spcBef>
              <a:buNone/>
            </a:pPr>
            <a:r>
              <a:rPr lang="en-US" dirty="0"/>
              <a:t> </a:t>
            </a:r>
          </a:p>
          <a:p>
            <a:pPr marL="0" indent="0">
              <a:spcBef>
                <a:spcPts val="2400"/>
              </a:spcBef>
              <a:buNone/>
            </a:pPr>
            <a:endParaRPr lang="en-US" dirty="0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C6304807-C852-4AFF-933F-54C40491C5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082" y="940689"/>
            <a:ext cx="5539209" cy="3752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6171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6F30ACF-359C-4268-94C8-13FD846BE247}"/>
              </a:ext>
            </a:extLst>
          </p:cNvPr>
          <p:cNvSpPr/>
          <p:nvPr/>
        </p:nvSpPr>
        <p:spPr>
          <a:xfrm>
            <a:off x="0" y="0"/>
            <a:ext cx="9143999" cy="5143500"/>
          </a:xfrm>
          <a:prstGeom prst="rect">
            <a:avLst/>
          </a:prstGeom>
          <a:gradFill flip="none" rotWithShape="1">
            <a:gsLst>
              <a:gs pos="50000">
                <a:schemeClr val="accent4">
                  <a:alpha val="0"/>
                </a:schemeClr>
              </a:gs>
              <a:gs pos="73000">
                <a:srgbClr val="1947B1">
                  <a:alpha val="83000"/>
                </a:srgbClr>
              </a:gs>
              <a:gs pos="93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75DC88D-8A98-3A41-8570-0BDB7D955C3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Reference-Architecture project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AAD0F2-14B6-FF41-AC62-0A06BD49227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By Hugo Mozo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B680A99-DFE5-0C40-8E79-AB4C04D87F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0943838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694FCAD-3AA7-5144-9DCB-2E36CEE7910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0A2E41D-3993-4D4B-83DB-70C84D431CB6}"/>
              </a:ext>
            </a:extLst>
          </p:cNvPr>
          <p:cNvSpPr/>
          <p:nvPr/>
        </p:nvSpPr>
        <p:spPr>
          <a:xfrm>
            <a:off x="0" y="0"/>
            <a:ext cx="9143999" cy="5143500"/>
          </a:xfrm>
          <a:prstGeom prst="rect">
            <a:avLst/>
          </a:prstGeom>
          <a:gradFill flip="none" rotWithShape="1">
            <a:gsLst>
              <a:gs pos="50000">
                <a:schemeClr val="accent4">
                  <a:alpha val="0"/>
                </a:schemeClr>
              </a:gs>
              <a:gs pos="73000">
                <a:srgbClr val="1947B1">
                  <a:alpha val="83000"/>
                </a:srgbClr>
              </a:gs>
              <a:gs pos="93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itle 2"/>
          <p:cNvSpPr txBox="1">
            <a:spLocks/>
          </p:cNvSpPr>
          <p:nvPr/>
        </p:nvSpPr>
        <p:spPr>
          <a:xfrm>
            <a:off x="39648" y="1900461"/>
            <a:ext cx="3135481" cy="2676802"/>
          </a:xfrm>
          <a:prstGeom prst="rect">
            <a:avLst/>
          </a:prstGeom>
        </p:spPr>
        <p:txBody>
          <a:bodyPr vert="horz" lIns="91425" tIns="45712" rIns="91425" bIns="45712" rtlCol="0" anchor="t">
            <a:noAutofit/>
          </a:bodyPr>
          <a:lstStyle>
            <a:lvl1pPr algn="l" defTabSz="457124" rtl="0" eaLnBrk="1" latinLnBrk="0" hangingPunct="1">
              <a:spcBef>
                <a:spcPct val="0"/>
              </a:spcBef>
              <a:buNone/>
              <a:defRPr sz="2500" kern="1200" baseline="0">
                <a:solidFill>
                  <a:srgbClr val="0099CC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1600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251C753-21B3-E144-BB5C-3ECE5DA6DD8A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70562" y="4540724"/>
            <a:ext cx="1292438" cy="274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8800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4F5AB5F-C6C5-D648-B140-8B528AD83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FFB349-7116-4F47-831E-94019EA575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60386" y="4695411"/>
            <a:ext cx="4572000" cy="187241"/>
          </a:xfrm>
        </p:spPr>
        <p:txBody>
          <a:bodyPr/>
          <a:lstStyle/>
          <a:p>
            <a:r>
              <a:rPr lang="en-US"/>
              <a:t>© 2021 Cognizant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23F351-AE8F-C04E-8B59-EAAC781B61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85100" y="4759541"/>
            <a:ext cx="228600" cy="123111"/>
          </a:xfrm>
        </p:spPr>
        <p:txBody>
          <a:bodyPr/>
          <a:lstStyle/>
          <a:p>
            <a:fld id="{2EFEF571-C9B4-4D92-A7F7-315B894862A8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C3A24A7-4998-3142-8138-442EC63B53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7952" y="883403"/>
            <a:ext cx="8385048" cy="3462029"/>
          </a:xfrm>
        </p:spPr>
        <p:txBody>
          <a:bodyPr anchor="ctr" anchorCtr="0">
            <a:normAutofit/>
          </a:bodyPr>
          <a:lstStyle/>
          <a:p>
            <a:pPr>
              <a:spcBef>
                <a:spcPts val="2400"/>
              </a:spcBef>
            </a:pPr>
            <a:endParaRPr lang="en-US" dirty="0"/>
          </a:p>
          <a:p>
            <a:pPr>
              <a:spcBef>
                <a:spcPts val="2400"/>
              </a:spcBef>
            </a:pPr>
            <a:r>
              <a:rPr lang="en-US" dirty="0"/>
              <a:t>Overview</a:t>
            </a:r>
          </a:p>
          <a:p>
            <a:pPr>
              <a:spcBef>
                <a:spcPts val="2400"/>
              </a:spcBef>
            </a:pPr>
            <a:r>
              <a:rPr lang="en-US" dirty="0"/>
              <a:t>Dependencies and config</a:t>
            </a:r>
          </a:p>
          <a:p>
            <a:pPr>
              <a:spcBef>
                <a:spcPts val="2400"/>
              </a:spcBef>
            </a:pPr>
            <a:r>
              <a:rPr lang="en-US" dirty="0"/>
              <a:t>Integration testing for a Consumer</a:t>
            </a:r>
          </a:p>
          <a:p>
            <a:pPr>
              <a:spcBef>
                <a:spcPts val="2400"/>
              </a:spcBef>
            </a:pPr>
            <a:r>
              <a:rPr lang="en-US" dirty="0"/>
              <a:t>Integration testing for a Producer</a:t>
            </a:r>
          </a:p>
          <a:p>
            <a:pPr marL="0" indent="0">
              <a:spcBef>
                <a:spcPts val="2400"/>
              </a:spcBef>
              <a:buNone/>
            </a:pPr>
            <a:endParaRPr lang="en-US" dirty="0"/>
          </a:p>
          <a:p>
            <a:pPr>
              <a:spcBef>
                <a:spcPts val="2400"/>
              </a:spcBef>
            </a:pPr>
            <a:endParaRPr lang="en-US" dirty="0"/>
          </a:p>
          <a:p>
            <a:pPr marL="0" indent="0">
              <a:spcBef>
                <a:spcPts val="2400"/>
              </a:spcBef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31088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4F5AB5F-C6C5-D648-B140-8B528AD83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Overview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FFB349-7116-4F47-831E-94019EA575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60386" y="4695411"/>
            <a:ext cx="4572000" cy="187241"/>
          </a:xfrm>
        </p:spPr>
        <p:txBody>
          <a:bodyPr/>
          <a:lstStyle/>
          <a:p>
            <a:r>
              <a:rPr lang="en-US" dirty="0"/>
              <a:t>© 2021 Cognizant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23F351-AE8F-C04E-8B59-EAAC781B61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85100" y="4759541"/>
            <a:ext cx="228600" cy="123111"/>
          </a:xfrm>
        </p:spPr>
        <p:txBody>
          <a:bodyPr/>
          <a:lstStyle/>
          <a:p>
            <a:fld id="{2EFEF571-C9B4-4D92-A7F7-315B894862A8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C3A24A7-4998-3142-8138-442EC63B53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7952" y="1032302"/>
            <a:ext cx="8385048" cy="3462029"/>
          </a:xfrm>
        </p:spPr>
        <p:txBody>
          <a:bodyPr anchor="ctr" anchorCtr="0">
            <a:normAutofit/>
          </a:bodyPr>
          <a:lstStyle/>
          <a:p>
            <a:pPr marL="285750" indent="-285750">
              <a:spcBef>
                <a:spcPts val="2400"/>
              </a:spcBef>
              <a:buFontTx/>
              <a:buChar char="-"/>
            </a:pPr>
            <a:endParaRPr lang="en-US" dirty="0"/>
          </a:p>
          <a:p>
            <a:pPr marL="0" indent="0">
              <a:spcBef>
                <a:spcPts val="2400"/>
              </a:spcBef>
              <a:buNone/>
            </a:pPr>
            <a:endParaRPr lang="en-US" dirty="0"/>
          </a:p>
          <a:p>
            <a:pPr marL="0" indent="0">
              <a:spcBef>
                <a:spcPts val="2400"/>
              </a:spcBef>
              <a:buNone/>
            </a:pPr>
            <a:endParaRPr lang="en-US" dirty="0"/>
          </a:p>
          <a:p>
            <a:pPr marL="0" indent="0">
              <a:spcBef>
                <a:spcPts val="2400"/>
              </a:spcBef>
              <a:buNone/>
            </a:pPr>
            <a:endParaRPr lang="en-US" dirty="0"/>
          </a:p>
          <a:p>
            <a:pPr marL="0" indent="0">
              <a:spcBef>
                <a:spcPts val="2400"/>
              </a:spcBef>
              <a:buNone/>
            </a:pPr>
            <a:endParaRPr lang="en-US" dirty="0"/>
          </a:p>
        </p:txBody>
      </p:sp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81161B47-7597-44BE-83DA-83D3A9F0A1CB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2352" y="200037"/>
            <a:ext cx="1117600" cy="5670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111EC4E7-5D63-4239-B448-7DAFFE27BB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4826" y="969635"/>
            <a:ext cx="3244028" cy="3565165"/>
          </a:xfrm>
          <a:prstGeom prst="rect">
            <a:avLst/>
          </a:prstGeom>
        </p:spPr>
      </p:pic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B7F5A8EA-F251-4C86-83E0-1FAB12C35252}"/>
              </a:ext>
            </a:extLst>
          </p:cNvPr>
          <p:cNvSpPr txBox="1">
            <a:spLocks/>
          </p:cNvSpPr>
          <p:nvPr/>
        </p:nvSpPr>
        <p:spPr>
          <a:xfrm>
            <a:off x="530352" y="-537882"/>
            <a:ext cx="8385048" cy="518461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marL="283464" indent="-283464" algn="l" defTabSz="914378" rtl="0" eaLnBrk="1" latinLnBrk="0" hangingPunct="1">
              <a:lnSpc>
                <a:spcPct val="100000"/>
              </a:lnSpc>
              <a:spcBef>
                <a:spcPts val="600"/>
              </a:spcBef>
              <a:buFont typeface="+mj-lt"/>
              <a:buAutoNum type="arabicPeriod"/>
              <a:defRPr sz="1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914378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125000"/>
              <a:buFont typeface="Arial" panose="020B0604020202020204" pitchFamily="34" charset="0"/>
              <a:buNone/>
              <a:tabLst/>
              <a:defRPr lang="en-US" sz="1400" kern="1200" baseline="0" noProof="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0" indent="0" algn="l" defTabSz="914378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100000"/>
              <a:buFont typeface="Arial" panose="020B0604020202020204" pitchFamily="34" charset="0"/>
              <a:buNone/>
              <a:tabLst/>
              <a:defRPr sz="1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0" indent="0" algn="l" defTabSz="914378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100000"/>
              <a:buFont typeface="Arial" panose="020B0604020202020204" pitchFamily="34" charset="0"/>
              <a:buNone/>
              <a:tabLst/>
              <a:defRPr sz="1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0" indent="0" algn="l" defTabSz="914378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100000"/>
              <a:buFont typeface="Arial" panose="020B0604020202020204" pitchFamily="34" charset="0"/>
              <a:buNone/>
              <a:tabLst/>
              <a:defRPr sz="1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0" indent="0" algn="l" defTabSz="914378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0" indent="0" algn="l" defTabSz="914378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SzPct val="90000"/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378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SzPct val="90000"/>
              <a:buFont typeface="Courier New" panose="02070309020205020404" pitchFamily="49" charset="0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378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90000"/>
              <a:buFont typeface="Courier New" panose="02070309020205020404" pitchFamily="49" charset="0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spcBef>
                <a:spcPts val="2400"/>
              </a:spcBef>
              <a:buFontTx/>
              <a:buChar char="-"/>
            </a:pPr>
            <a:endParaRPr lang="en-US" dirty="0"/>
          </a:p>
          <a:p>
            <a:pPr marL="285750" indent="-285750">
              <a:spcBef>
                <a:spcPts val="2400"/>
              </a:spcBef>
              <a:buFontTx/>
              <a:buChar char="-"/>
            </a:pPr>
            <a:r>
              <a:rPr lang="en-US" dirty="0"/>
              <a:t>Microservice to test: Fees-module</a:t>
            </a:r>
          </a:p>
          <a:p>
            <a:pPr marL="0" indent="0">
              <a:spcBef>
                <a:spcPts val="2400"/>
              </a:spcBef>
              <a:buFont typeface="+mj-lt"/>
              <a:buNone/>
            </a:pPr>
            <a:endParaRPr lang="en-US" dirty="0"/>
          </a:p>
          <a:p>
            <a:pPr marL="0" indent="0">
              <a:spcBef>
                <a:spcPts val="2400"/>
              </a:spcBef>
              <a:buFont typeface="+mj-lt"/>
              <a:buNone/>
            </a:pPr>
            <a:endParaRPr lang="en-US" dirty="0"/>
          </a:p>
          <a:p>
            <a:pPr marL="0" indent="0">
              <a:spcBef>
                <a:spcPts val="2400"/>
              </a:spcBef>
              <a:buFont typeface="+mj-lt"/>
              <a:buNone/>
            </a:pPr>
            <a:endParaRPr lang="en-US" dirty="0"/>
          </a:p>
          <a:p>
            <a:pPr marL="0" indent="0">
              <a:spcBef>
                <a:spcPts val="2400"/>
              </a:spcBef>
              <a:buFont typeface="+mj-lt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64608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4F5AB5F-C6C5-D648-B140-8B528AD83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Dependencies and configuration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FFB349-7116-4F47-831E-94019EA575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60386" y="4695411"/>
            <a:ext cx="4572000" cy="187241"/>
          </a:xfrm>
        </p:spPr>
        <p:txBody>
          <a:bodyPr/>
          <a:lstStyle/>
          <a:p>
            <a:r>
              <a:rPr lang="en-US" dirty="0"/>
              <a:t>© 2021 Cognizant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23F351-AE8F-C04E-8B59-EAAC781B61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85100" y="4759541"/>
            <a:ext cx="228600" cy="123111"/>
          </a:xfrm>
        </p:spPr>
        <p:txBody>
          <a:bodyPr/>
          <a:lstStyle/>
          <a:p>
            <a:fld id="{2EFEF571-C9B4-4D92-A7F7-315B894862A8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C3A24A7-4998-3142-8138-442EC63B53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7952" y="1032302"/>
            <a:ext cx="8385048" cy="3462029"/>
          </a:xfrm>
        </p:spPr>
        <p:txBody>
          <a:bodyPr anchor="ctr" anchorCtr="0">
            <a:normAutofit/>
          </a:bodyPr>
          <a:lstStyle/>
          <a:p>
            <a:pPr marL="285750" indent="-285750">
              <a:spcBef>
                <a:spcPts val="2400"/>
              </a:spcBef>
              <a:buFontTx/>
              <a:buChar char="-"/>
            </a:pPr>
            <a:r>
              <a:rPr lang="en-US" dirty="0"/>
              <a:t>(pom.xml)</a:t>
            </a:r>
          </a:p>
          <a:p>
            <a:pPr marL="0" indent="0">
              <a:spcBef>
                <a:spcPts val="2400"/>
              </a:spcBef>
              <a:buNone/>
            </a:pPr>
            <a:endParaRPr lang="en-US" dirty="0"/>
          </a:p>
          <a:p>
            <a:pPr marL="0" indent="0">
              <a:spcBef>
                <a:spcPts val="2400"/>
              </a:spcBef>
              <a:buNone/>
            </a:pPr>
            <a:endParaRPr lang="en-US" dirty="0"/>
          </a:p>
          <a:p>
            <a:pPr marL="0" indent="0">
              <a:spcBef>
                <a:spcPts val="2400"/>
              </a:spcBef>
              <a:buNone/>
            </a:pPr>
            <a:endParaRPr lang="en-US" dirty="0"/>
          </a:p>
          <a:p>
            <a:pPr marL="0" indent="0">
              <a:spcBef>
                <a:spcPts val="2400"/>
              </a:spcBef>
              <a:buNone/>
            </a:pPr>
            <a:endParaRPr lang="en-US" dirty="0"/>
          </a:p>
        </p:txBody>
      </p:sp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81161B47-7597-44BE-83DA-83D3A9F0A1CB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2352" y="200037"/>
            <a:ext cx="1117600" cy="56705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96A79184-3B20-4D03-B7E0-0801914ECB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7027" y="1857924"/>
            <a:ext cx="3750227" cy="843665"/>
          </a:xfrm>
          <a:prstGeom prst="rect">
            <a:avLst/>
          </a:prstGeom>
        </p:spPr>
      </p:pic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BFFDC617-7B57-4385-AC88-B277F49C08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7027" y="2838540"/>
            <a:ext cx="3755670" cy="1039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6585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4F5AB5F-C6C5-D648-B140-8B528AD83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FFB349-7116-4F47-831E-94019EA575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60386" y="4695411"/>
            <a:ext cx="4572000" cy="187241"/>
          </a:xfrm>
        </p:spPr>
        <p:txBody>
          <a:bodyPr/>
          <a:lstStyle/>
          <a:p>
            <a:r>
              <a:rPr lang="en-US"/>
              <a:t>© 2021 Cognizant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23F351-AE8F-C04E-8B59-EAAC781B61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85100" y="4759541"/>
            <a:ext cx="228600" cy="123111"/>
          </a:xfrm>
        </p:spPr>
        <p:txBody>
          <a:bodyPr/>
          <a:lstStyle/>
          <a:p>
            <a:fld id="{2EFEF571-C9B4-4D92-A7F7-315B894862A8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C3A24A7-4998-3142-8138-442EC63B53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7952" y="76841"/>
            <a:ext cx="8385048" cy="4268592"/>
          </a:xfrm>
        </p:spPr>
        <p:txBody>
          <a:bodyPr anchor="ctr" anchorCtr="0">
            <a:normAutofit/>
          </a:bodyPr>
          <a:lstStyle/>
          <a:p>
            <a:pPr marL="285750" indent="-285750">
              <a:spcBef>
                <a:spcPts val="2400"/>
              </a:spcBef>
              <a:buFontTx/>
              <a:buChar char="-"/>
            </a:pPr>
            <a:endParaRPr lang="en-US" dirty="0"/>
          </a:p>
          <a:p>
            <a:pPr marL="285750" indent="-285750">
              <a:spcBef>
                <a:spcPts val="2400"/>
              </a:spcBef>
              <a:buFontTx/>
              <a:buChar char="-"/>
            </a:pPr>
            <a:r>
              <a:rPr lang="en-US" dirty="0"/>
              <a:t>(application-</a:t>
            </a:r>
            <a:r>
              <a:rPr lang="en-US" dirty="0" err="1"/>
              <a:t>integration.yml</a:t>
            </a:r>
            <a:r>
              <a:rPr lang="en-US" dirty="0"/>
              <a:t>) Kafka configuration</a:t>
            </a:r>
          </a:p>
          <a:p>
            <a:pPr marL="285750" indent="-285750">
              <a:spcBef>
                <a:spcPts val="2400"/>
              </a:spcBef>
              <a:buFontTx/>
              <a:buChar char="-"/>
            </a:pPr>
            <a:endParaRPr lang="en-US" dirty="0"/>
          </a:p>
          <a:p>
            <a:pPr marL="285750" indent="-285750">
              <a:spcBef>
                <a:spcPts val="2400"/>
              </a:spcBef>
              <a:buFontTx/>
              <a:buChar char="-"/>
            </a:pPr>
            <a:endParaRPr lang="en-US" dirty="0"/>
          </a:p>
          <a:p>
            <a:pPr marL="285750" indent="-285750">
              <a:spcBef>
                <a:spcPts val="2400"/>
              </a:spcBef>
              <a:buFontTx/>
              <a:buChar char="-"/>
            </a:pPr>
            <a:endParaRPr lang="en-US" dirty="0"/>
          </a:p>
          <a:p>
            <a:pPr marL="285750" indent="-285750">
              <a:spcBef>
                <a:spcPts val="2400"/>
              </a:spcBef>
              <a:buFontTx/>
              <a:buChar char="-"/>
            </a:pPr>
            <a:endParaRPr lang="en-US" dirty="0"/>
          </a:p>
          <a:p>
            <a:pPr marL="285750" indent="-285750">
              <a:spcBef>
                <a:spcPts val="2400"/>
              </a:spcBef>
              <a:buFontTx/>
              <a:buChar char="-"/>
            </a:pPr>
            <a:endParaRPr lang="en-US" dirty="0"/>
          </a:p>
          <a:p>
            <a:pPr marL="285750" indent="-285750">
              <a:spcBef>
                <a:spcPts val="2400"/>
              </a:spcBef>
              <a:buFontTx/>
              <a:buChar char="-"/>
            </a:pPr>
            <a:endParaRPr lang="en-US" dirty="0"/>
          </a:p>
          <a:p>
            <a:pPr marL="0" indent="0">
              <a:spcBef>
                <a:spcPts val="2400"/>
              </a:spcBef>
              <a:buNone/>
            </a:pPr>
            <a:endParaRPr lang="en-US" dirty="0"/>
          </a:p>
        </p:txBody>
      </p:sp>
      <p:pic>
        <p:nvPicPr>
          <p:cNvPr id="5" name="Picture 4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1BDB1CC4-6488-438F-8D5B-5BF1387E7C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128" y="798067"/>
            <a:ext cx="2449350" cy="1496825"/>
          </a:xfrm>
          <a:prstGeom prst="rect">
            <a:avLst/>
          </a:prstGeom>
        </p:spPr>
      </p:pic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F136FCB4-7ECB-473C-943D-DAE9343C54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7654" y="1273729"/>
            <a:ext cx="5761193" cy="3071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2447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4F5AB5F-C6C5-D648-B140-8B528AD83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Integration-testing for the Consumer 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FFB349-7116-4F47-831E-94019EA575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60386" y="4695411"/>
            <a:ext cx="4572000" cy="187241"/>
          </a:xfrm>
        </p:spPr>
        <p:txBody>
          <a:bodyPr/>
          <a:lstStyle/>
          <a:p>
            <a:r>
              <a:rPr lang="en-US"/>
              <a:t>© 2021 Cognizant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23F351-AE8F-C04E-8B59-EAAC781B61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85100" y="4759541"/>
            <a:ext cx="228600" cy="123111"/>
          </a:xfrm>
        </p:spPr>
        <p:txBody>
          <a:bodyPr/>
          <a:lstStyle/>
          <a:p>
            <a:fld id="{2EFEF571-C9B4-4D92-A7F7-315B894862A8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C3A24A7-4998-3142-8138-442EC63B53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4048" y="253165"/>
            <a:ext cx="8385048" cy="4440214"/>
          </a:xfrm>
        </p:spPr>
        <p:txBody>
          <a:bodyPr anchor="ctr" anchorCtr="0">
            <a:normAutofit/>
          </a:bodyPr>
          <a:lstStyle/>
          <a:p>
            <a:pPr marL="285750" indent="-285750">
              <a:spcBef>
                <a:spcPts val="2400"/>
              </a:spcBef>
              <a:buFontTx/>
              <a:buChar char="-"/>
            </a:pPr>
            <a:r>
              <a:rPr lang="en-US" dirty="0"/>
              <a:t>We create a fake Producer (</a:t>
            </a:r>
            <a:r>
              <a:rPr lang="en-US" dirty="0" err="1"/>
              <a:t>kafkaTemplate</a:t>
            </a:r>
            <a:r>
              <a:rPr lang="en-US" dirty="0"/>
              <a:t>)</a:t>
            </a:r>
          </a:p>
          <a:p>
            <a:pPr marL="285750" indent="-285750">
              <a:spcBef>
                <a:spcPts val="2400"/>
              </a:spcBef>
              <a:buFontTx/>
              <a:buChar char="-"/>
            </a:pPr>
            <a:endParaRPr lang="en-US" dirty="0"/>
          </a:p>
          <a:p>
            <a:pPr marL="285750" indent="-285750">
              <a:spcBef>
                <a:spcPts val="2400"/>
              </a:spcBef>
              <a:buFontTx/>
              <a:buChar char="-"/>
            </a:pPr>
            <a:endParaRPr lang="en-US" dirty="0"/>
          </a:p>
          <a:p>
            <a:pPr marL="285750" indent="-285750">
              <a:spcBef>
                <a:spcPts val="2400"/>
              </a:spcBef>
              <a:buFontTx/>
              <a:buChar char="-"/>
            </a:pPr>
            <a:endParaRPr lang="en-US" dirty="0"/>
          </a:p>
          <a:p>
            <a:pPr marL="0" indent="0">
              <a:spcBef>
                <a:spcPts val="2400"/>
              </a:spcBef>
              <a:buNone/>
            </a:pPr>
            <a:r>
              <a:rPr lang="en-US" dirty="0"/>
              <a:t> </a:t>
            </a:r>
          </a:p>
          <a:p>
            <a:pPr marL="0" indent="0">
              <a:spcBef>
                <a:spcPts val="2400"/>
              </a:spcBef>
              <a:buNone/>
            </a:pPr>
            <a:endParaRPr lang="en-US" dirty="0"/>
          </a:p>
        </p:txBody>
      </p: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BEB99AF4-9614-4184-B465-EF84A95580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5006" y="1228529"/>
            <a:ext cx="5446621" cy="3531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2767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FFB349-7116-4F47-831E-94019EA575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60386" y="4695411"/>
            <a:ext cx="4572000" cy="187241"/>
          </a:xfrm>
        </p:spPr>
        <p:txBody>
          <a:bodyPr/>
          <a:lstStyle/>
          <a:p>
            <a:r>
              <a:rPr lang="en-US"/>
              <a:t>© 2021 Cognizant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23F351-AE8F-C04E-8B59-EAAC781B61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85100" y="4759541"/>
            <a:ext cx="228600" cy="123111"/>
          </a:xfrm>
        </p:spPr>
        <p:txBody>
          <a:bodyPr/>
          <a:lstStyle/>
          <a:p>
            <a:fld id="{2EFEF571-C9B4-4D92-A7F7-315B894862A8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C3A24A7-4998-3142-8138-442EC63B53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9476" y="153681"/>
            <a:ext cx="8385048" cy="4203699"/>
          </a:xfrm>
        </p:spPr>
        <p:txBody>
          <a:bodyPr anchor="ctr" anchorCtr="0">
            <a:normAutofit/>
          </a:bodyPr>
          <a:lstStyle/>
          <a:p>
            <a:pPr marL="285750" indent="-285750">
              <a:spcBef>
                <a:spcPts val="2400"/>
              </a:spcBef>
              <a:buFontTx/>
              <a:buChar char="-"/>
            </a:pPr>
            <a:endParaRPr lang="en-US" dirty="0"/>
          </a:p>
          <a:p>
            <a:pPr marL="285750" indent="-285750">
              <a:spcBef>
                <a:spcPts val="2400"/>
              </a:spcBef>
              <a:buFontTx/>
              <a:buChar char="-"/>
            </a:pPr>
            <a:endParaRPr lang="en-US" dirty="0"/>
          </a:p>
          <a:p>
            <a:pPr marL="285750" indent="-285750">
              <a:spcBef>
                <a:spcPts val="2400"/>
              </a:spcBef>
              <a:buFontTx/>
              <a:buChar char="-"/>
            </a:pPr>
            <a:endParaRPr lang="en-US" dirty="0"/>
          </a:p>
          <a:p>
            <a:pPr marL="0" indent="0">
              <a:spcBef>
                <a:spcPts val="2400"/>
              </a:spcBef>
              <a:buNone/>
            </a:pPr>
            <a:endParaRPr lang="en-US" dirty="0"/>
          </a:p>
          <a:p>
            <a:pPr marL="0" indent="0">
              <a:spcBef>
                <a:spcPts val="2400"/>
              </a:spcBef>
              <a:buNone/>
            </a:pPr>
            <a:endParaRPr lang="en-US" dirty="0"/>
          </a:p>
          <a:p>
            <a:pPr marL="0" indent="0">
              <a:spcBef>
                <a:spcPts val="2400"/>
              </a:spcBef>
              <a:buNone/>
            </a:pPr>
            <a:endParaRPr lang="en-US" dirty="0"/>
          </a:p>
          <a:p>
            <a:pPr marL="285750" indent="-285750">
              <a:spcBef>
                <a:spcPts val="2400"/>
              </a:spcBef>
              <a:buFontTx/>
              <a:buChar char="-"/>
            </a:pPr>
            <a:r>
              <a:rPr lang="en-US" dirty="0"/>
              <a:t>(test) We use an embedded-</a:t>
            </a:r>
            <a:r>
              <a:rPr lang="en-US" dirty="0" err="1"/>
              <a:t>kafka</a:t>
            </a:r>
            <a:r>
              <a:rPr lang="en-US" dirty="0"/>
              <a:t> as the broker, and wait for the broker-partitions to be created.</a:t>
            </a:r>
          </a:p>
          <a:p>
            <a:pPr marL="285750" indent="-285750">
              <a:spcBef>
                <a:spcPts val="2400"/>
              </a:spcBef>
              <a:buFontTx/>
              <a:buChar char="-"/>
            </a:pPr>
            <a:endParaRPr lang="en-US" dirty="0"/>
          </a:p>
          <a:p>
            <a:pPr marL="0" indent="0">
              <a:spcBef>
                <a:spcPts val="2400"/>
              </a:spcBef>
              <a:buNone/>
            </a:pPr>
            <a:endParaRPr lang="en-US" dirty="0"/>
          </a:p>
          <a:p>
            <a:pPr marL="285750" indent="-285750">
              <a:spcBef>
                <a:spcPts val="2400"/>
              </a:spcBef>
              <a:buFontTx/>
              <a:buChar char="-"/>
            </a:pPr>
            <a:endParaRPr lang="en-US" dirty="0"/>
          </a:p>
          <a:p>
            <a:pPr marL="285750" indent="-285750">
              <a:spcBef>
                <a:spcPts val="2400"/>
              </a:spcBef>
              <a:buFontTx/>
              <a:buChar char="-"/>
            </a:pPr>
            <a:endParaRPr lang="en-US" dirty="0"/>
          </a:p>
          <a:p>
            <a:pPr marL="285750" indent="-285750">
              <a:spcBef>
                <a:spcPts val="2400"/>
              </a:spcBef>
              <a:buFontTx/>
              <a:buChar char="-"/>
            </a:pPr>
            <a:endParaRPr lang="en-US" dirty="0"/>
          </a:p>
          <a:p>
            <a:pPr marL="285750" indent="-285750">
              <a:spcBef>
                <a:spcPts val="2400"/>
              </a:spcBef>
              <a:buFontTx/>
              <a:buChar char="-"/>
            </a:pPr>
            <a:endParaRPr lang="en-US" dirty="0"/>
          </a:p>
          <a:p>
            <a:pPr marL="285750" indent="-285750">
              <a:spcBef>
                <a:spcPts val="2400"/>
              </a:spcBef>
              <a:buFontTx/>
              <a:buChar char="-"/>
            </a:pPr>
            <a:endParaRPr lang="en-US" dirty="0"/>
          </a:p>
          <a:p>
            <a:pPr marL="285750" indent="-285750">
              <a:spcBef>
                <a:spcPts val="2400"/>
              </a:spcBef>
              <a:buFontTx/>
              <a:buChar char="-"/>
            </a:pPr>
            <a:endParaRPr lang="en-US" dirty="0"/>
          </a:p>
          <a:p>
            <a:pPr marL="285750" indent="-285750">
              <a:spcBef>
                <a:spcPts val="2400"/>
              </a:spcBef>
              <a:buFontTx/>
              <a:buChar char="-"/>
            </a:pPr>
            <a:endParaRPr lang="en-US" dirty="0"/>
          </a:p>
          <a:p>
            <a:pPr marL="285750" indent="-285750">
              <a:spcBef>
                <a:spcPts val="2400"/>
              </a:spcBef>
              <a:buFontTx/>
              <a:buChar char="-"/>
            </a:pPr>
            <a:endParaRPr lang="en-US" dirty="0"/>
          </a:p>
          <a:p>
            <a:pPr marL="285750" indent="-285750">
              <a:spcBef>
                <a:spcPts val="2400"/>
              </a:spcBef>
              <a:buFontTx/>
              <a:buChar char="-"/>
            </a:pPr>
            <a:endParaRPr lang="en-US" dirty="0"/>
          </a:p>
          <a:p>
            <a:pPr marL="285750" indent="-285750">
              <a:spcBef>
                <a:spcPts val="2400"/>
              </a:spcBef>
              <a:buFontTx/>
              <a:buChar char="-"/>
            </a:pPr>
            <a:endParaRPr lang="en-US" dirty="0"/>
          </a:p>
        </p:txBody>
      </p:sp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DE6B6A5A-F3A3-462E-A2DB-04FBA41154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805" y="849071"/>
            <a:ext cx="6330208" cy="1094043"/>
          </a:xfrm>
          <a:prstGeom prst="rect">
            <a:avLst/>
          </a:prstGeom>
        </p:spPr>
      </p:pic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9ED04EC6-94B6-41E9-AABE-CE3FF9E8FF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6501" y="2186035"/>
            <a:ext cx="7528087" cy="1334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2440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FFB349-7116-4F47-831E-94019EA575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60386" y="4695411"/>
            <a:ext cx="4572000" cy="187241"/>
          </a:xfrm>
        </p:spPr>
        <p:txBody>
          <a:bodyPr/>
          <a:lstStyle/>
          <a:p>
            <a:r>
              <a:rPr lang="en-US"/>
              <a:t>© 2021 Cognizant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23F351-AE8F-C04E-8B59-EAAC781B61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85100" y="4759541"/>
            <a:ext cx="228600" cy="123111"/>
          </a:xfrm>
        </p:spPr>
        <p:txBody>
          <a:bodyPr/>
          <a:lstStyle/>
          <a:p>
            <a:fld id="{2EFEF571-C9B4-4D92-A7F7-315B894862A8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C3A24A7-4998-3142-8138-442EC63B53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9476" y="153681"/>
            <a:ext cx="8385048" cy="4203699"/>
          </a:xfrm>
        </p:spPr>
        <p:txBody>
          <a:bodyPr anchor="ctr" anchorCtr="0">
            <a:normAutofit/>
          </a:bodyPr>
          <a:lstStyle/>
          <a:p>
            <a:pPr marL="285750" indent="-285750">
              <a:spcBef>
                <a:spcPts val="2400"/>
              </a:spcBef>
              <a:buFontTx/>
              <a:buChar char="-"/>
            </a:pPr>
            <a:endParaRPr lang="en-US" dirty="0"/>
          </a:p>
          <a:p>
            <a:pPr marL="285750" indent="-285750">
              <a:spcBef>
                <a:spcPts val="2400"/>
              </a:spcBef>
              <a:buFontTx/>
              <a:buChar char="-"/>
            </a:pPr>
            <a:endParaRPr lang="en-US" dirty="0"/>
          </a:p>
          <a:p>
            <a:pPr marL="285750" indent="-285750">
              <a:spcBef>
                <a:spcPts val="2400"/>
              </a:spcBef>
              <a:buFontTx/>
              <a:buChar char="-"/>
            </a:pPr>
            <a:endParaRPr lang="en-US" dirty="0"/>
          </a:p>
          <a:p>
            <a:pPr marL="0" indent="0">
              <a:spcBef>
                <a:spcPts val="2400"/>
              </a:spcBef>
              <a:buNone/>
            </a:pPr>
            <a:endParaRPr lang="en-US" dirty="0"/>
          </a:p>
          <a:p>
            <a:pPr marL="285750" indent="-285750">
              <a:spcBef>
                <a:spcPts val="2400"/>
              </a:spcBef>
              <a:buFontTx/>
              <a:buChar char="-"/>
            </a:pPr>
            <a:r>
              <a:rPr lang="en-US" dirty="0"/>
              <a:t>(test) The fake-Producer publishes an event into the topic, and we verify that the real Consumer gets it.</a:t>
            </a:r>
          </a:p>
          <a:p>
            <a:pPr marL="0" indent="0">
              <a:spcBef>
                <a:spcPts val="2400"/>
              </a:spcBef>
              <a:buNone/>
            </a:pPr>
            <a:endParaRPr lang="en-US" dirty="0"/>
          </a:p>
          <a:p>
            <a:pPr marL="285750" indent="-285750">
              <a:spcBef>
                <a:spcPts val="2400"/>
              </a:spcBef>
              <a:buFontTx/>
              <a:buChar char="-"/>
            </a:pPr>
            <a:endParaRPr lang="en-US" dirty="0"/>
          </a:p>
          <a:p>
            <a:pPr marL="285750" indent="-285750">
              <a:spcBef>
                <a:spcPts val="2400"/>
              </a:spcBef>
              <a:buFontTx/>
              <a:buChar char="-"/>
            </a:pPr>
            <a:endParaRPr lang="en-US" dirty="0"/>
          </a:p>
          <a:p>
            <a:pPr marL="285750" indent="-285750">
              <a:spcBef>
                <a:spcPts val="2400"/>
              </a:spcBef>
              <a:buFontTx/>
              <a:buChar char="-"/>
            </a:pPr>
            <a:endParaRPr lang="en-US" dirty="0"/>
          </a:p>
          <a:p>
            <a:pPr marL="285750" indent="-285750">
              <a:spcBef>
                <a:spcPts val="2400"/>
              </a:spcBef>
              <a:buFontTx/>
              <a:buChar char="-"/>
            </a:pPr>
            <a:endParaRPr lang="en-US" dirty="0"/>
          </a:p>
          <a:p>
            <a:pPr marL="285750" indent="-285750">
              <a:spcBef>
                <a:spcPts val="2400"/>
              </a:spcBef>
              <a:buFontTx/>
              <a:buChar char="-"/>
            </a:pPr>
            <a:endParaRPr lang="en-US" dirty="0"/>
          </a:p>
          <a:p>
            <a:pPr marL="285750" indent="-285750">
              <a:spcBef>
                <a:spcPts val="2400"/>
              </a:spcBef>
              <a:buFontTx/>
              <a:buChar char="-"/>
            </a:pPr>
            <a:endParaRPr lang="en-US" dirty="0"/>
          </a:p>
          <a:p>
            <a:pPr marL="285750" indent="-285750">
              <a:spcBef>
                <a:spcPts val="2400"/>
              </a:spcBef>
              <a:buFontTx/>
              <a:buChar char="-"/>
            </a:pPr>
            <a:endParaRPr lang="en-US" dirty="0"/>
          </a:p>
          <a:p>
            <a:pPr marL="285750" indent="-285750">
              <a:spcBef>
                <a:spcPts val="2400"/>
              </a:spcBef>
              <a:buFontTx/>
              <a:buChar char="-"/>
            </a:pPr>
            <a:endParaRPr lang="en-US" dirty="0"/>
          </a:p>
          <a:p>
            <a:pPr marL="285750" indent="-285750">
              <a:spcBef>
                <a:spcPts val="2400"/>
              </a:spcBef>
              <a:buFontTx/>
              <a:buChar char="-"/>
            </a:pPr>
            <a:endParaRPr lang="en-US" dirty="0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882F20B3-CF17-44A4-8D7E-4F399754D8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3661" y="870644"/>
            <a:ext cx="6622942" cy="3544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8721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4F5AB5F-C6C5-D648-B140-8B528AD83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FFB349-7116-4F47-831E-94019EA575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60386" y="4695411"/>
            <a:ext cx="4572000" cy="187241"/>
          </a:xfrm>
        </p:spPr>
        <p:txBody>
          <a:bodyPr/>
          <a:lstStyle/>
          <a:p>
            <a:r>
              <a:rPr lang="en-US"/>
              <a:t>© 2021 Cognizant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23F351-AE8F-C04E-8B59-EAAC781B61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85100" y="4759541"/>
            <a:ext cx="228600" cy="123111"/>
          </a:xfrm>
        </p:spPr>
        <p:txBody>
          <a:bodyPr/>
          <a:lstStyle/>
          <a:p>
            <a:fld id="{2EFEF571-C9B4-4D92-A7F7-315B894862A8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C3A24A7-4998-3142-8138-442EC63B53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7952" y="499463"/>
            <a:ext cx="8385048" cy="3726700"/>
          </a:xfrm>
        </p:spPr>
        <p:txBody>
          <a:bodyPr anchor="ctr" anchorCtr="0">
            <a:normAutofit/>
          </a:bodyPr>
          <a:lstStyle/>
          <a:p>
            <a:pPr marL="285750" indent="-285750">
              <a:spcBef>
                <a:spcPts val="2400"/>
              </a:spcBef>
              <a:buFontTx/>
              <a:buChar char="-"/>
            </a:pPr>
            <a:r>
              <a:rPr lang="en-US" dirty="0"/>
              <a:t>(Consumer)</a:t>
            </a:r>
          </a:p>
          <a:p>
            <a:pPr marL="285750" indent="-285750">
              <a:spcBef>
                <a:spcPts val="2400"/>
              </a:spcBef>
              <a:buFontTx/>
              <a:buChar char="-"/>
            </a:pPr>
            <a:endParaRPr lang="en-US" dirty="0"/>
          </a:p>
          <a:p>
            <a:pPr marL="285750" indent="-285750">
              <a:spcBef>
                <a:spcPts val="2400"/>
              </a:spcBef>
              <a:buFontTx/>
              <a:buChar char="-"/>
            </a:pPr>
            <a:endParaRPr lang="en-US" dirty="0"/>
          </a:p>
          <a:p>
            <a:pPr marL="285750" indent="-285750">
              <a:spcBef>
                <a:spcPts val="2400"/>
              </a:spcBef>
              <a:buFontTx/>
              <a:buChar char="-"/>
            </a:pPr>
            <a:endParaRPr lang="en-US" dirty="0"/>
          </a:p>
          <a:p>
            <a:pPr marL="285750" indent="-285750">
              <a:spcBef>
                <a:spcPts val="2400"/>
              </a:spcBef>
              <a:buFontTx/>
              <a:buChar char="-"/>
            </a:pPr>
            <a:endParaRPr lang="en-US" dirty="0"/>
          </a:p>
          <a:p>
            <a:pPr marL="0" indent="0">
              <a:spcBef>
                <a:spcPts val="2400"/>
              </a:spcBef>
              <a:buNone/>
            </a:pPr>
            <a:endParaRPr lang="en-US" dirty="0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F1274070-0B3B-43C2-9F61-795CC0EB96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887" y="1238916"/>
            <a:ext cx="8697913" cy="2971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242241"/>
      </p:ext>
    </p:extLst>
  </p:cSld>
  <p:clrMapOvr>
    <a:masterClrMapping/>
  </p:clrMapOvr>
</p:sld>
</file>

<file path=ppt/theme/theme1.xml><?xml version="1.0" encoding="utf-8"?>
<a:theme xmlns:a="http://schemas.openxmlformats.org/drawingml/2006/main" name="Master Slide">
  <a:themeElements>
    <a:clrScheme name="Cognizant2020">
      <a:dk1>
        <a:srgbClr val="404040"/>
      </a:dk1>
      <a:lt1>
        <a:srgbClr val="FFFFFF"/>
      </a:lt1>
      <a:dk2>
        <a:srgbClr val="000000"/>
      </a:dk2>
      <a:lt2>
        <a:srgbClr val="FFFFFF"/>
      </a:lt2>
      <a:accent1>
        <a:srgbClr val="000063"/>
      </a:accent1>
      <a:accent2>
        <a:srgbClr val="0033A0"/>
      </a:accent2>
      <a:accent3>
        <a:srgbClr val="2C67FF"/>
      </a:accent3>
      <a:accent4>
        <a:srgbClr val="5BBBFF"/>
      </a:accent4>
      <a:accent5>
        <a:srgbClr val="404040"/>
      </a:accent5>
      <a:accent6>
        <a:srgbClr val="D9D9D9"/>
      </a:accent6>
      <a:hlink>
        <a:srgbClr val="0033B4"/>
      </a:hlink>
      <a:folHlink>
        <a:srgbClr val="7BA0F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wrap="square" lIns="0" tIns="0" rIns="0" bIns="0" rtlCol="0">
        <a:spAutoFit/>
      </a:bodyPr>
      <a:lstStyle>
        <a:defPPr algn="l">
          <a:defRPr dirty="0" smtClean="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CognizantColorsNov2020" id="{094EA768-EF41-6943-8A05-91DE04F95C06}" vid="{C27E6A24-144B-0B4D-BC3E-3B3DC8557D1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C59A549CE48541B951632D4196BCA1" ma:contentTypeVersion="0" ma:contentTypeDescription="Create a new document." ma:contentTypeScope="" ma:versionID="f1d972d1aa6d9ea55dca7ba336562af9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c64490b4aec6201516c3a874156f37b2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A421221-6257-44B8-A0C2-D26A1BFC5168}">
  <ds:schemaRefs>
    <ds:schemaRef ds:uri="http://www.w3.org/XML/1998/namespace"/>
    <ds:schemaRef ds:uri="http://purl.org/dc/dcmitype/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openxmlformats.org/package/2006/metadata/core-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D677D545-A467-4A02-8DAF-7A685903C4C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1CB683CF-7DFD-4974-9672-9F63D2D5A38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51678</TotalTime>
  <Words>214</Words>
  <Application>Microsoft Office PowerPoint</Application>
  <PresentationFormat>On-screen Show (16:9)</PresentationFormat>
  <Paragraphs>119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Arial Regular</vt:lpstr>
      <vt:lpstr>Courier New</vt:lpstr>
      <vt:lpstr>Master Slide</vt:lpstr>
      <vt:lpstr>Integration testing</vt:lpstr>
      <vt:lpstr>Summary</vt:lpstr>
      <vt:lpstr>1. Overview</vt:lpstr>
      <vt:lpstr>2. Dependencies and configuration</vt:lpstr>
      <vt:lpstr> </vt:lpstr>
      <vt:lpstr>3. Integration-testing for the Consumer </vt:lpstr>
      <vt:lpstr>PowerPoint Presentation</vt:lpstr>
      <vt:lpstr>PowerPoint Presentation</vt:lpstr>
      <vt:lpstr> </vt:lpstr>
      <vt:lpstr>4. Integration-testing for the Producer</vt:lpstr>
      <vt:lpstr>PowerPoint Presentation</vt:lpstr>
      <vt:lpstr>PowerPoint Presentation</vt:lpstr>
      <vt:lpstr>Thank you</vt:lpstr>
      <vt:lpstr>PowerPoint Presentation</vt:lpstr>
    </vt:vector>
  </TitlesOfParts>
  <Manager/>
  <Company>Cognizant Technology Solutions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OCM CoE - Capabilities</dc:title>
  <dc:subject/>
  <dc:creator/>
  <cp:keywords/>
  <dc:description/>
  <cp:lastModifiedBy>Mozo Miguez, Hugo (Cognizant)</cp:lastModifiedBy>
  <cp:revision>2373</cp:revision>
  <cp:lastPrinted>2020-02-12T20:07:34Z</cp:lastPrinted>
  <dcterms:created xsi:type="dcterms:W3CDTF">2018-08-01T04:55:58Z</dcterms:created>
  <dcterms:modified xsi:type="dcterms:W3CDTF">2021-08-20T11:10:22Z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0x010100AFC59A549CE48541B951632D4196BCA1</vt:lpwstr>
  </property>
</Properties>
</file>